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4" r:id="rId4"/>
    <p:sldId id="263" r:id="rId5"/>
    <p:sldId id="275" r:id="rId6"/>
    <p:sldId id="258" r:id="rId7"/>
    <p:sldId id="259" r:id="rId8"/>
    <p:sldId id="260" r:id="rId9"/>
    <p:sldId id="261" r:id="rId10"/>
    <p:sldId id="262" r:id="rId11"/>
    <p:sldId id="264" r:id="rId12"/>
    <p:sldId id="268" r:id="rId13"/>
    <p:sldId id="267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15" autoAdjust="0"/>
    <p:restoredTop sz="94660"/>
  </p:normalViewPr>
  <p:slideViewPr>
    <p:cSldViewPr snapToGrid="0">
      <p:cViewPr varScale="1">
        <p:scale>
          <a:sx n="79" d="100"/>
          <a:sy n="79" d="100"/>
        </p:scale>
        <p:origin x="31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DAAD-C11E-4C36-A27F-4DC04AEA14C0}" type="datetimeFigureOut">
              <a:rPr lang="es-ES" smtClean="0"/>
              <a:pPr/>
              <a:t>02/03/2020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52476-50CA-4725-ABFD-6F4A5638BC1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8238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DAAD-C11E-4C36-A27F-4DC04AEA14C0}" type="datetimeFigureOut">
              <a:rPr lang="es-ES" smtClean="0"/>
              <a:pPr/>
              <a:t>02/03/2020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52476-50CA-4725-ABFD-6F4A5638BC1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675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DAAD-C11E-4C36-A27F-4DC04AEA14C0}" type="datetimeFigureOut">
              <a:rPr lang="es-ES" smtClean="0"/>
              <a:pPr/>
              <a:t>02/03/2020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52476-50CA-4725-ABFD-6F4A5638BC1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5598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DAAD-C11E-4C36-A27F-4DC04AEA14C0}" type="datetimeFigureOut">
              <a:rPr lang="es-ES" smtClean="0"/>
              <a:pPr/>
              <a:t>02/03/2020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52476-50CA-4725-ABFD-6F4A5638BC1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4381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DAAD-C11E-4C36-A27F-4DC04AEA14C0}" type="datetimeFigureOut">
              <a:rPr lang="es-ES" smtClean="0"/>
              <a:pPr/>
              <a:t>02/03/2020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52476-50CA-4725-ABFD-6F4A5638BC1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DAAD-C11E-4C36-A27F-4DC04AEA14C0}" type="datetimeFigureOut">
              <a:rPr lang="es-ES" smtClean="0"/>
              <a:pPr/>
              <a:t>02/03/2020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52476-50CA-4725-ABFD-6F4A5638BC1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4552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DAAD-C11E-4C36-A27F-4DC04AEA14C0}" type="datetimeFigureOut">
              <a:rPr lang="es-ES" smtClean="0"/>
              <a:pPr/>
              <a:t>02/03/2020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52476-50CA-4725-ABFD-6F4A5638BC1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9568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DAAD-C11E-4C36-A27F-4DC04AEA14C0}" type="datetimeFigureOut">
              <a:rPr lang="es-ES" smtClean="0"/>
              <a:pPr/>
              <a:t>02/03/2020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52476-50CA-4725-ABFD-6F4A5638BC1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4535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DAAD-C11E-4C36-A27F-4DC04AEA14C0}" type="datetimeFigureOut">
              <a:rPr lang="es-ES" smtClean="0"/>
              <a:pPr/>
              <a:t>02/03/2020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52476-50CA-4725-ABFD-6F4A5638BC1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1059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DAAD-C11E-4C36-A27F-4DC04AEA14C0}" type="datetimeFigureOut">
              <a:rPr lang="es-ES" smtClean="0"/>
              <a:pPr/>
              <a:t>02/03/2020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58B52476-50CA-4725-ABFD-6F4A5638BC1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3784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DAAD-C11E-4C36-A27F-4DC04AEA14C0}" type="datetimeFigureOut">
              <a:rPr lang="es-ES" smtClean="0"/>
              <a:pPr/>
              <a:t>02/03/2020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52476-50CA-4725-ABFD-6F4A5638BC1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1059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DAAD-C11E-4C36-A27F-4DC04AEA14C0}" type="datetimeFigureOut">
              <a:rPr lang="es-ES" smtClean="0"/>
              <a:pPr/>
              <a:t>02/03/2020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52476-50CA-4725-ABFD-6F4A5638BC1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8443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DAAD-C11E-4C36-A27F-4DC04AEA14C0}" type="datetimeFigureOut">
              <a:rPr lang="es-ES" smtClean="0"/>
              <a:pPr/>
              <a:t>02/03/2020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52476-50CA-4725-ABFD-6F4A5638BC1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3380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DAAD-C11E-4C36-A27F-4DC04AEA14C0}" type="datetimeFigureOut">
              <a:rPr lang="es-ES" smtClean="0"/>
              <a:pPr/>
              <a:t>02/03/2020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52476-50CA-4725-ABFD-6F4A5638BC1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49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DAAD-C11E-4C36-A27F-4DC04AEA14C0}" type="datetimeFigureOut">
              <a:rPr lang="es-ES" smtClean="0"/>
              <a:pPr/>
              <a:t>02/03/2020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52476-50CA-4725-ABFD-6F4A5638BC1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769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DAAD-C11E-4C36-A27F-4DC04AEA14C0}" type="datetimeFigureOut">
              <a:rPr lang="es-ES" smtClean="0"/>
              <a:pPr/>
              <a:t>02/03/2020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52476-50CA-4725-ABFD-6F4A5638BC1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6103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DAAD-C11E-4C36-A27F-4DC04AEA14C0}" type="datetimeFigureOut">
              <a:rPr lang="es-ES" smtClean="0"/>
              <a:pPr/>
              <a:t>02/03/2020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52476-50CA-4725-ABFD-6F4A5638BC1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4127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FE4DAAD-C11E-4C36-A27F-4DC04AEA14C0}" type="datetimeFigureOut">
              <a:rPr lang="es-ES" smtClean="0"/>
              <a:pPr/>
              <a:t>02/03/2020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8B52476-50CA-4725-ABFD-6F4A5638BC1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7321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OUR COMPANY WILL BE CALLED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sz="9600" b="1" u="sng" dirty="0" smtClean="0"/>
              <a:t>ABSVETPRO</a:t>
            </a:r>
            <a:endParaRPr lang="es-ES" sz="9600" b="1" u="sng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272" y="600076"/>
            <a:ext cx="3810000" cy="9525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023104"/>
            <a:ext cx="10058400" cy="183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06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6539"/>
          </a:xfrm>
        </p:spPr>
        <p:txBody>
          <a:bodyPr/>
          <a:lstStyle/>
          <a:p>
            <a:r>
              <a:rPr lang="es-ES" sz="4000" dirty="0" smtClean="0"/>
              <a:t>OUR COMPANY WILL HAVE 7 DEPARTMENTS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228216"/>
            <a:ext cx="10515600" cy="5038471"/>
          </a:xfrm>
        </p:spPr>
        <p:txBody>
          <a:bodyPr>
            <a:noAutofit/>
          </a:bodyPr>
          <a:lstStyle/>
          <a:p>
            <a:r>
              <a:rPr lang="es-ES" sz="1800" b="1" dirty="0" smtClean="0"/>
              <a:t>MARKETING</a:t>
            </a:r>
            <a:r>
              <a:rPr lang="es-ES" sz="1800" dirty="0" smtClean="0"/>
              <a:t>-</a:t>
            </a:r>
          </a:p>
          <a:p>
            <a:pPr lvl="1"/>
            <a:r>
              <a:rPr lang="en-US" sz="1800" dirty="0" smtClean="0"/>
              <a:t>One </a:t>
            </a:r>
            <a:r>
              <a:rPr lang="en-US" sz="1800" dirty="0"/>
              <a:t>of the leading technologies in the market is the implementation of services, infrastructure and development platforms in the </a:t>
            </a:r>
            <a:r>
              <a:rPr lang="en-US" sz="1800" dirty="0" smtClean="0"/>
              <a:t>cloud. </a:t>
            </a:r>
          </a:p>
          <a:p>
            <a:pPr lvl="1"/>
            <a:r>
              <a:rPr lang="en-US" sz="1800" dirty="0" smtClean="0"/>
              <a:t>Make </a:t>
            </a:r>
            <a:r>
              <a:rPr lang="en-US" sz="1800" dirty="0"/>
              <a:t>a </a:t>
            </a:r>
            <a:r>
              <a:rPr lang="en-US" sz="1800" b="1" dirty="0" smtClean="0"/>
              <a:t>POWTOON</a:t>
            </a:r>
            <a:r>
              <a:rPr lang="en-US" sz="1800" dirty="0" smtClean="0"/>
              <a:t>, </a:t>
            </a:r>
            <a:r>
              <a:rPr lang="en-US" sz="1800" dirty="0"/>
              <a:t>explaining what are the steps to create a company in your </a:t>
            </a:r>
            <a:r>
              <a:rPr lang="en-US" sz="1800" dirty="0" smtClean="0"/>
              <a:t>country.</a:t>
            </a:r>
          </a:p>
          <a:p>
            <a:pPr lvl="1"/>
            <a:r>
              <a:rPr lang="en-US" sz="1800" dirty="0" smtClean="0"/>
              <a:t>Make </a:t>
            </a:r>
            <a:r>
              <a:rPr lang="en-US" sz="1800" b="1" dirty="0" smtClean="0"/>
              <a:t>FLYERS</a:t>
            </a:r>
            <a:r>
              <a:rPr lang="en-US" sz="1800" dirty="0"/>
              <a:t>, making known the company, address, logo and some </a:t>
            </a:r>
            <a:r>
              <a:rPr lang="en-US" sz="1800" dirty="0" smtClean="0"/>
              <a:t>products.</a:t>
            </a:r>
          </a:p>
          <a:p>
            <a:pPr lvl="1"/>
            <a:r>
              <a:rPr lang="en-US" sz="1800" dirty="0" smtClean="0"/>
              <a:t>Make </a:t>
            </a:r>
            <a:r>
              <a:rPr lang="en-US" sz="1800" b="1" dirty="0" smtClean="0"/>
              <a:t>POSTERS</a:t>
            </a:r>
            <a:r>
              <a:rPr lang="en-US" sz="1800" dirty="0"/>
              <a:t>, poster to announce the </a:t>
            </a:r>
            <a:r>
              <a:rPr lang="en-US" sz="1800" dirty="0" smtClean="0"/>
              <a:t>company.</a:t>
            </a:r>
          </a:p>
          <a:p>
            <a:pPr lvl="1"/>
            <a:r>
              <a:rPr lang="en-US" sz="1800" dirty="0" smtClean="0"/>
              <a:t>List </a:t>
            </a:r>
            <a:r>
              <a:rPr lang="en-US" sz="1800" dirty="0"/>
              <a:t>of items with their photographs and prices</a:t>
            </a:r>
            <a:endParaRPr lang="es-ES" sz="1800" dirty="0" smtClean="0"/>
          </a:p>
          <a:p>
            <a:r>
              <a:rPr lang="es-ES" sz="1800" b="1" dirty="0" smtClean="0"/>
              <a:t>BUYING AND SELLING-</a:t>
            </a:r>
          </a:p>
          <a:p>
            <a:pPr lvl="1"/>
            <a:r>
              <a:rPr lang="en-US" sz="1800" dirty="0" smtClean="0"/>
              <a:t>Place </a:t>
            </a:r>
            <a:r>
              <a:rPr lang="en-US" sz="1800" dirty="0"/>
              <a:t>orders, delivery notes, invoices, both purchase and </a:t>
            </a:r>
            <a:r>
              <a:rPr lang="en-US" sz="1800" dirty="0" smtClean="0"/>
              <a:t>sale.</a:t>
            </a:r>
            <a:endParaRPr lang="es-ES" sz="1800" dirty="0" smtClean="0"/>
          </a:p>
          <a:p>
            <a:r>
              <a:rPr lang="es-ES" sz="1800" b="1" dirty="0" smtClean="0"/>
              <a:t>TREASURY-</a:t>
            </a:r>
          </a:p>
          <a:p>
            <a:pPr lvl="1"/>
            <a:r>
              <a:rPr lang="en-US" sz="1800" dirty="0" smtClean="0"/>
              <a:t>It is </a:t>
            </a:r>
            <a:r>
              <a:rPr lang="en-US" sz="1800" dirty="0"/>
              <a:t>responsible for managing the immediate liquidity of the cash and financial accounts of a </a:t>
            </a:r>
            <a:r>
              <a:rPr lang="en-US" sz="1800" dirty="0" smtClean="0"/>
              <a:t>company</a:t>
            </a:r>
          </a:p>
          <a:p>
            <a:pPr lvl="1"/>
            <a:endParaRPr lang="es-ES" sz="1800" dirty="0" smtClean="0"/>
          </a:p>
          <a:p>
            <a:endParaRPr lang="es-ES" sz="1400" dirty="0" smtClean="0"/>
          </a:p>
          <a:p>
            <a:endParaRPr lang="es-ES" sz="1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885" y="5792287"/>
            <a:ext cx="4050835" cy="5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41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2663" y="332233"/>
            <a:ext cx="10018713" cy="1118616"/>
          </a:xfrm>
        </p:spPr>
        <p:txBody>
          <a:bodyPr>
            <a:normAutofit fontScale="90000"/>
          </a:bodyPr>
          <a:lstStyle/>
          <a:p>
            <a:r>
              <a:rPr lang="es-ES" dirty="0"/>
              <a:t>OUR COMPANY WILL HAVE 7 DEPARTAMENTS.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s-ES" sz="4900" b="1" dirty="0"/>
              <a:t>HUMAN </a:t>
            </a:r>
            <a:r>
              <a:rPr lang="es-ES" sz="4900" b="1" dirty="0" smtClean="0"/>
              <a:t>RESOURCES-</a:t>
            </a:r>
          </a:p>
          <a:p>
            <a:pPr lvl="1"/>
            <a:r>
              <a:rPr lang="en-US" sz="4900" dirty="0" smtClean="0"/>
              <a:t>Interviews </a:t>
            </a:r>
            <a:r>
              <a:rPr lang="en-US" sz="4900" dirty="0"/>
              <a:t>will be conducted with potential candidates to work, according to the professional profile.</a:t>
            </a:r>
          </a:p>
          <a:p>
            <a:pPr lvl="1"/>
            <a:r>
              <a:rPr lang="en-US" sz="4900" dirty="0"/>
              <a:t>Curriculum Vitae will be </a:t>
            </a:r>
            <a:r>
              <a:rPr lang="en-US" sz="4900" dirty="0" smtClean="0"/>
              <a:t>extended.</a:t>
            </a:r>
            <a:endParaRPr lang="en-US" sz="4900" dirty="0"/>
          </a:p>
          <a:p>
            <a:pPr lvl="1"/>
            <a:r>
              <a:rPr lang="en-US" sz="4900" dirty="0"/>
              <a:t>2 work contracts will be drawn </a:t>
            </a:r>
            <a:r>
              <a:rPr lang="en-US" sz="4900" dirty="0" smtClean="0"/>
              <a:t>up.</a:t>
            </a:r>
            <a:endParaRPr lang="en-US" sz="4900" dirty="0"/>
          </a:p>
          <a:p>
            <a:pPr lvl="1"/>
            <a:r>
              <a:rPr lang="en-US" sz="4900" dirty="0"/>
              <a:t>The first 2 payrolls will be </a:t>
            </a:r>
            <a:r>
              <a:rPr lang="en-US" sz="4900" dirty="0" smtClean="0"/>
              <a:t>made.</a:t>
            </a:r>
          </a:p>
          <a:p>
            <a:pPr lvl="1"/>
            <a:r>
              <a:rPr lang="en-US" sz="4900" dirty="0"/>
              <a:t>interviews will be conducted with potential candidates to work, according to the professional profile.</a:t>
            </a:r>
          </a:p>
          <a:p>
            <a:pPr lvl="1"/>
            <a:r>
              <a:rPr lang="en-US" sz="4900" dirty="0"/>
              <a:t>Curriculum Vitae will be extended</a:t>
            </a:r>
          </a:p>
          <a:p>
            <a:pPr lvl="1"/>
            <a:r>
              <a:rPr lang="en-US" sz="4900" dirty="0"/>
              <a:t>2 work contracts will be drawn up</a:t>
            </a:r>
          </a:p>
          <a:p>
            <a:pPr lvl="1"/>
            <a:r>
              <a:rPr lang="en-US" sz="4900" dirty="0"/>
              <a:t>The first 2 payrolls will be made</a:t>
            </a:r>
          </a:p>
          <a:p>
            <a:pPr lvl="1"/>
            <a:r>
              <a:rPr lang="en-US" sz="4900" dirty="0"/>
              <a:t>Make social insurance</a:t>
            </a:r>
            <a:endParaRPr lang="es-ES" sz="4900" dirty="0"/>
          </a:p>
          <a:p>
            <a:r>
              <a:rPr lang="es-ES" sz="4900" b="1" dirty="0" smtClean="0"/>
              <a:t>FINANCIAL-</a:t>
            </a:r>
          </a:p>
          <a:p>
            <a:pPr lvl="1"/>
            <a:r>
              <a:rPr lang="en-US" sz="4900" dirty="0" smtClean="0"/>
              <a:t>Perform </a:t>
            </a:r>
            <a:r>
              <a:rPr lang="en-US" sz="4900" dirty="0"/>
              <a:t>accounting and compliance with the legal and fiscal requirements of the company</a:t>
            </a:r>
            <a:r>
              <a:rPr lang="en-US" sz="4900" dirty="0" smtClean="0"/>
              <a:t>.</a:t>
            </a:r>
          </a:p>
          <a:p>
            <a:r>
              <a:rPr lang="es-ES" sz="4900" b="1" dirty="0" smtClean="0"/>
              <a:t>ADMINISTRATION-</a:t>
            </a:r>
          </a:p>
          <a:p>
            <a:pPr lvl="1"/>
            <a:r>
              <a:rPr lang="en-US" sz="4900" dirty="0"/>
              <a:t>Register, process and transmit documents, invoices, emails and any other type of information</a:t>
            </a:r>
            <a:r>
              <a:rPr lang="en-US" sz="4900" dirty="0" smtClean="0"/>
              <a:t>.</a:t>
            </a:r>
          </a:p>
          <a:p>
            <a:pPr lvl="1"/>
            <a:r>
              <a:rPr lang="en-US" sz="4900" dirty="0"/>
              <a:t>Perform administrative procedures before the public administration, be responsible for submitting documents electronically in a timely manner, supervise compliance with deadlines in administrative procedures, etc</a:t>
            </a:r>
            <a:r>
              <a:rPr lang="en-US" sz="4900" dirty="0" smtClean="0"/>
              <a:t>.</a:t>
            </a:r>
          </a:p>
          <a:p>
            <a:pPr lvl="1"/>
            <a:r>
              <a:rPr lang="en-US" sz="4900" dirty="0"/>
              <a:t>Office event planning is also usually the responsibility of administrative assistants. The size of this responsibility may vary according to the size of the company</a:t>
            </a:r>
            <a:r>
              <a:rPr lang="en-US" sz="4900" dirty="0" smtClean="0"/>
              <a:t>.</a:t>
            </a:r>
          </a:p>
          <a:p>
            <a:pPr marL="457200" lvl="1" indent="0">
              <a:buNone/>
            </a:pPr>
            <a:endParaRPr lang="es-ES" sz="4900" dirty="0" smtClean="0"/>
          </a:p>
          <a:p>
            <a:pPr lvl="1"/>
            <a:endParaRPr lang="es-ES" sz="4900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016" y="5905500"/>
            <a:ext cx="38100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9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OUR COMPANY WILL HAVE 7 DEPARTAMENTS.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1600" b="1" dirty="0"/>
              <a:t>WAREHOUSE</a:t>
            </a:r>
            <a:r>
              <a:rPr lang="es-ES" sz="1600" dirty="0"/>
              <a:t>-</a:t>
            </a:r>
          </a:p>
          <a:p>
            <a:pPr lvl="1"/>
            <a:r>
              <a:rPr lang="en-US" sz="1600" dirty="0"/>
              <a:t>In this department, the items purchased and the items sold will be entered.</a:t>
            </a:r>
          </a:p>
          <a:p>
            <a:pPr lvl="1"/>
            <a:r>
              <a:rPr lang="en-US" sz="1600" dirty="0"/>
              <a:t>The ratio be calculated</a:t>
            </a:r>
          </a:p>
          <a:p>
            <a:pPr lvl="1"/>
            <a:r>
              <a:rPr lang="en-US" sz="1600" dirty="0"/>
              <a:t>ABC</a:t>
            </a:r>
          </a:p>
          <a:p>
            <a:pPr lvl="1"/>
            <a:r>
              <a:rPr lang="en-US" sz="1600" dirty="0"/>
              <a:t>Analysis</a:t>
            </a:r>
          </a:p>
          <a:p>
            <a:pPr lvl="1"/>
            <a:r>
              <a:rPr lang="en-US" sz="1600" dirty="0"/>
              <a:t>Safety stock</a:t>
            </a:r>
          </a:p>
          <a:p>
            <a:pPr lvl="1"/>
            <a:r>
              <a:rPr lang="en-US" sz="1600" dirty="0"/>
              <a:t>Order point</a:t>
            </a:r>
          </a:p>
          <a:p>
            <a:pPr lvl="1"/>
            <a:r>
              <a:rPr lang="en-US" sz="1600" dirty="0"/>
              <a:t>Optimal order lot</a:t>
            </a:r>
            <a:endParaRPr lang="es-ES" sz="1600" dirty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120" y="5543550"/>
            <a:ext cx="38100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54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MAKE THE COMMUNICATIONS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s-ES" dirty="0"/>
          </a:p>
          <a:p>
            <a:r>
              <a:rPr lang="es-ES" dirty="0" err="1" smtClean="0"/>
              <a:t>Communications</a:t>
            </a:r>
            <a:r>
              <a:rPr lang="es-ES" dirty="0" smtClean="0"/>
              <a:t> </a:t>
            </a:r>
            <a:r>
              <a:rPr lang="es-ES" dirty="0" err="1" smtClean="0"/>
              <a:t>will</a:t>
            </a:r>
            <a:r>
              <a:rPr lang="es-ES" dirty="0" smtClean="0"/>
              <a:t> </a:t>
            </a:r>
            <a:r>
              <a:rPr lang="es-ES" dirty="0" err="1" smtClean="0"/>
              <a:t>be</a:t>
            </a:r>
            <a:r>
              <a:rPr lang="es-ES" dirty="0" smtClean="0"/>
              <a:t> </a:t>
            </a:r>
            <a:r>
              <a:rPr lang="es-ES" dirty="0" err="1" smtClean="0"/>
              <a:t>made</a:t>
            </a:r>
            <a:r>
              <a:rPr lang="es-ES" dirty="0" smtClean="0"/>
              <a:t> </a:t>
            </a:r>
            <a:r>
              <a:rPr lang="es-ES" dirty="0" err="1" smtClean="0"/>
              <a:t>through</a:t>
            </a:r>
            <a:r>
              <a:rPr lang="es-ES" dirty="0" smtClean="0"/>
              <a:t> </a:t>
            </a:r>
            <a:r>
              <a:rPr lang="es-ES" dirty="0"/>
              <a:t>a </a:t>
            </a:r>
            <a:r>
              <a:rPr lang="es-ES" dirty="0" err="1"/>
              <a:t>business</a:t>
            </a:r>
            <a:r>
              <a:rPr lang="es-ES" dirty="0"/>
              <a:t> </a:t>
            </a:r>
            <a:r>
              <a:rPr lang="es-ES" dirty="0" err="1"/>
              <a:t>letter</a:t>
            </a:r>
            <a:r>
              <a:rPr lang="es-ES" dirty="0"/>
              <a:t>, video </a:t>
            </a:r>
            <a:r>
              <a:rPr lang="es-ES" dirty="0" err="1" smtClean="0"/>
              <a:t>calls</a:t>
            </a:r>
            <a:r>
              <a:rPr lang="es-ES" dirty="0" smtClean="0"/>
              <a:t> </a:t>
            </a:r>
            <a:r>
              <a:rPr lang="es-ES" dirty="0"/>
              <a:t>(</a:t>
            </a:r>
            <a:r>
              <a:rPr lang="es-ES" dirty="0" err="1"/>
              <a:t>one</a:t>
            </a:r>
            <a:r>
              <a:rPr lang="es-ES" dirty="0"/>
              <a:t> </a:t>
            </a:r>
            <a:r>
              <a:rPr lang="es-ES" dirty="0" err="1"/>
              <a:t>call</a:t>
            </a:r>
            <a:r>
              <a:rPr lang="es-ES" dirty="0"/>
              <a:t> </a:t>
            </a:r>
            <a:r>
              <a:rPr lang="es-ES" dirty="0" err="1"/>
              <a:t>every</a:t>
            </a:r>
            <a:r>
              <a:rPr lang="es-ES" dirty="0"/>
              <a:t> </a:t>
            </a:r>
            <a:r>
              <a:rPr lang="es-ES" dirty="0" err="1"/>
              <a:t>week</a:t>
            </a:r>
            <a:r>
              <a:rPr lang="es-ES" dirty="0"/>
              <a:t>), </a:t>
            </a:r>
            <a:r>
              <a:rPr lang="es-ES" dirty="0" smtClean="0"/>
              <a:t>and email</a:t>
            </a:r>
            <a:r>
              <a:rPr lang="es-ES" dirty="0"/>
              <a:t>. </a:t>
            </a:r>
            <a:r>
              <a:rPr lang="es-ES" dirty="0" err="1"/>
              <a:t>Everything</a:t>
            </a:r>
            <a:r>
              <a:rPr lang="es-ES" dirty="0"/>
              <a:t> </a:t>
            </a:r>
            <a:r>
              <a:rPr lang="es-ES" dirty="0" err="1"/>
              <a:t>will</a:t>
            </a:r>
            <a:r>
              <a:rPr lang="es-ES" dirty="0"/>
              <a:t> </a:t>
            </a:r>
            <a:r>
              <a:rPr lang="es-ES" dirty="0" err="1"/>
              <a:t>be</a:t>
            </a:r>
            <a:r>
              <a:rPr lang="es-ES" dirty="0"/>
              <a:t> </a:t>
            </a:r>
            <a:r>
              <a:rPr lang="es-ES" dirty="0" smtClean="0"/>
              <a:t>done in </a:t>
            </a:r>
            <a:r>
              <a:rPr lang="es-ES" dirty="0"/>
              <a:t>English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Also</a:t>
            </a:r>
            <a:r>
              <a:rPr lang="es-ES" dirty="0" smtClean="0"/>
              <a:t>, </a:t>
            </a:r>
            <a:r>
              <a:rPr lang="es-ES" dirty="0" err="1" smtClean="0"/>
              <a:t>they</a:t>
            </a:r>
            <a:r>
              <a:rPr lang="es-ES" dirty="0" smtClean="0"/>
              <a:t> </a:t>
            </a:r>
            <a:r>
              <a:rPr lang="es-ES" dirty="0" err="1" smtClean="0"/>
              <a:t>have</a:t>
            </a:r>
            <a:r>
              <a:rPr lang="es-ES" dirty="0" smtClean="0"/>
              <a:t> to do a POOTOWN, </a:t>
            </a:r>
            <a:r>
              <a:rPr lang="en-US" dirty="0"/>
              <a:t>explaining the steps to create a company in your </a:t>
            </a:r>
            <a:r>
              <a:rPr lang="en-US" dirty="0" smtClean="0"/>
              <a:t>country.</a:t>
            </a:r>
          </a:p>
          <a:p>
            <a:r>
              <a:rPr lang="en-US" dirty="0" smtClean="0"/>
              <a:t>The documents will be hosted in DRIVE. Each company will create a folder with the name of their country and keep all the documentation that is generated.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467" y="5443609"/>
            <a:ext cx="4742857" cy="11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40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400" dirty="0" smtClean="0"/>
              <a:t>SOCIAL NETWORKS</a:t>
            </a:r>
            <a:endParaRPr lang="es-ES" sz="4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84310" y="2327909"/>
            <a:ext cx="10018713" cy="3124201"/>
          </a:xfrm>
        </p:spPr>
        <p:txBody>
          <a:bodyPr>
            <a:normAutofit/>
          </a:bodyPr>
          <a:lstStyle/>
          <a:p>
            <a:r>
              <a:rPr lang="en-US" sz="3200" dirty="0"/>
              <a:t>All countries must advertise Erasmus on social networks through Facebook, </a:t>
            </a:r>
            <a:r>
              <a:rPr lang="en-US" sz="3200" dirty="0" smtClean="0"/>
              <a:t>Instagram and </a:t>
            </a:r>
            <a:r>
              <a:rPr lang="en-US" sz="3200" dirty="0"/>
              <a:t>Twitter</a:t>
            </a:r>
            <a:endParaRPr lang="es-ES" sz="3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421" y="5452110"/>
            <a:ext cx="2734099" cy="85816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536" y="5452110"/>
            <a:ext cx="38100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90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INFORMATION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84310" y="2167127"/>
            <a:ext cx="10018713" cy="3124201"/>
          </a:xfrm>
        </p:spPr>
        <p:txBody>
          <a:bodyPr/>
          <a:lstStyle/>
          <a:p>
            <a:r>
              <a:rPr lang="en-US" dirty="0"/>
              <a:t>EVERYONE SHOULD SEND PHOTOGRAPHS, VIDEOS, OF ALL EVENTS, MEETINGS, DAYS TO BE MADE IN THEIR VET INSTITUTES, TO BE PUBLISHED ON THE </a:t>
            </a:r>
            <a:r>
              <a:rPr lang="en-US" dirty="0" smtClean="0"/>
              <a:t>WEB:</a:t>
            </a:r>
          </a:p>
          <a:p>
            <a:r>
              <a:rPr lang="en-US" dirty="0" smtClean="0"/>
              <a:t> </a:t>
            </a:r>
            <a:r>
              <a:rPr lang="en-US" dirty="0"/>
              <a:t>www.erasmusvet.eu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869" y="5729324"/>
            <a:ext cx="2371429" cy="58095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448" y="5543550"/>
            <a:ext cx="38100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0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WHO WILL BE RESPONSIBLE?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err="1" smtClean="0"/>
              <a:t>Responsability</a:t>
            </a:r>
            <a:r>
              <a:rPr lang="es-ES" dirty="0" smtClean="0"/>
              <a:t> of </a:t>
            </a:r>
            <a:r>
              <a:rPr lang="es-ES" dirty="0" err="1" smtClean="0"/>
              <a:t>each</a:t>
            </a:r>
            <a:r>
              <a:rPr lang="es-ES" dirty="0" smtClean="0"/>
              <a:t> </a:t>
            </a:r>
            <a:r>
              <a:rPr lang="es-ES" dirty="0" err="1" smtClean="0"/>
              <a:t>partner</a:t>
            </a:r>
            <a:r>
              <a:rPr lang="es-ES" dirty="0" smtClean="0"/>
              <a:t>:</a:t>
            </a:r>
          </a:p>
          <a:p>
            <a:pPr lvl="1"/>
            <a:r>
              <a:rPr lang="es-ES" dirty="0" err="1" smtClean="0"/>
              <a:t>Development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creation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Company.</a:t>
            </a:r>
          </a:p>
          <a:p>
            <a:pPr lvl="1"/>
            <a:r>
              <a:rPr lang="es-ES" dirty="0" err="1" smtClean="0"/>
              <a:t>Development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task</a:t>
            </a:r>
            <a:r>
              <a:rPr lang="es-ES" dirty="0" smtClean="0"/>
              <a:t>/</a:t>
            </a:r>
            <a:r>
              <a:rPr lang="es-ES" dirty="0" err="1" smtClean="0"/>
              <a:t>activities</a:t>
            </a:r>
            <a:r>
              <a:rPr lang="es-ES" dirty="0" smtClean="0"/>
              <a:t> of </a:t>
            </a:r>
            <a:r>
              <a:rPr lang="es-ES" dirty="0" err="1" smtClean="0"/>
              <a:t>each</a:t>
            </a:r>
            <a:r>
              <a:rPr lang="es-ES" dirty="0" smtClean="0"/>
              <a:t> </a:t>
            </a:r>
            <a:r>
              <a:rPr lang="es-ES" dirty="0" err="1" smtClean="0"/>
              <a:t>department</a:t>
            </a:r>
            <a:r>
              <a:rPr lang="es-ES" dirty="0" smtClean="0"/>
              <a:t>.</a:t>
            </a:r>
          </a:p>
          <a:p>
            <a:pPr lvl="1"/>
            <a:r>
              <a:rPr lang="es-ES" dirty="0" err="1" smtClean="0"/>
              <a:t>Make</a:t>
            </a:r>
            <a:r>
              <a:rPr lang="es-ES" dirty="0" smtClean="0"/>
              <a:t> ITC </a:t>
            </a:r>
            <a:r>
              <a:rPr lang="es-ES" dirty="0" err="1" smtClean="0"/>
              <a:t>resources</a:t>
            </a:r>
            <a:r>
              <a:rPr lang="es-ES" dirty="0" smtClean="0"/>
              <a:t>. </a:t>
            </a:r>
            <a:r>
              <a:rPr lang="es-ES" dirty="0" err="1" smtClean="0"/>
              <a:t>Using</a:t>
            </a:r>
            <a:r>
              <a:rPr lang="es-ES" dirty="0" smtClean="0"/>
              <a:t> DRIVE, </a:t>
            </a:r>
            <a:r>
              <a:rPr lang="es-ES" dirty="0" err="1" smtClean="0"/>
              <a:t>cloud</a:t>
            </a:r>
            <a:r>
              <a:rPr lang="es-ES" dirty="0" smtClean="0"/>
              <a:t>…</a:t>
            </a:r>
          </a:p>
          <a:p>
            <a:pPr lvl="1"/>
            <a:r>
              <a:rPr lang="en-US" dirty="0"/>
              <a:t>Dissemination and use of social networks in your country </a:t>
            </a:r>
            <a:r>
              <a:rPr lang="en-US" dirty="0" smtClean="0"/>
              <a:t>and internationally, if possible</a:t>
            </a:r>
            <a:r>
              <a:rPr lang="es-ES" dirty="0" smtClean="0"/>
              <a:t>.</a:t>
            </a:r>
          </a:p>
          <a:p>
            <a:pPr lvl="1"/>
            <a:r>
              <a:rPr lang="es-ES" dirty="0" err="1" smtClean="0"/>
              <a:t>If</a:t>
            </a:r>
            <a:r>
              <a:rPr lang="es-ES" dirty="0" smtClean="0"/>
              <a:t> </a:t>
            </a:r>
            <a:r>
              <a:rPr lang="es-ES" dirty="0" err="1" smtClean="0"/>
              <a:t>possible</a:t>
            </a:r>
            <a:r>
              <a:rPr lang="es-ES" dirty="0" smtClean="0"/>
              <a:t>, in </a:t>
            </a:r>
            <a:r>
              <a:rPr lang="es-ES" dirty="0" err="1" smtClean="0"/>
              <a:t>each</a:t>
            </a:r>
            <a:r>
              <a:rPr lang="es-ES" dirty="0" smtClean="0"/>
              <a:t> </a:t>
            </a:r>
            <a:r>
              <a:rPr lang="es-ES" dirty="0" err="1" smtClean="0"/>
              <a:t>international</a:t>
            </a:r>
            <a:r>
              <a:rPr lang="es-ES" dirty="0" smtClean="0"/>
              <a:t> meeting, </a:t>
            </a:r>
            <a:r>
              <a:rPr lang="en-US" dirty="0"/>
              <a:t>invite </a:t>
            </a:r>
            <a:r>
              <a:rPr lang="en-US" dirty="0" err="1" smtClean="0"/>
              <a:t>representants</a:t>
            </a:r>
            <a:r>
              <a:rPr lang="en-US" dirty="0" smtClean="0"/>
              <a:t> from </a:t>
            </a:r>
            <a:r>
              <a:rPr lang="en-US" dirty="0"/>
              <a:t>the professional </a:t>
            </a:r>
            <a:r>
              <a:rPr lang="en-US" dirty="0" smtClean="0"/>
              <a:t>field.</a:t>
            </a:r>
          </a:p>
          <a:p>
            <a:pPr marL="457200" lvl="1" indent="0">
              <a:buNone/>
            </a:pPr>
            <a:endParaRPr lang="es-ES" dirty="0" smtClean="0"/>
          </a:p>
          <a:p>
            <a:pPr lvl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6074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WE GOING TO MEASURE THE RESULTS?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Using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web </a:t>
            </a:r>
            <a:r>
              <a:rPr lang="es-ES" dirty="0" err="1" smtClean="0"/>
              <a:t>site</a:t>
            </a:r>
            <a:r>
              <a:rPr lang="es-ES" dirty="0" smtClean="0"/>
              <a:t>.</a:t>
            </a:r>
          </a:p>
          <a:p>
            <a:r>
              <a:rPr lang="en-US" dirty="0" smtClean="0"/>
              <a:t>Measuring </a:t>
            </a:r>
            <a:r>
              <a:rPr lang="en-US" dirty="0"/>
              <a:t>the </a:t>
            </a:r>
            <a:r>
              <a:rPr lang="en-US" dirty="0" smtClean="0"/>
              <a:t>early leavers and the </a:t>
            </a:r>
            <a:r>
              <a:rPr lang="en-US" dirty="0"/>
              <a:t>insertion </a:t>
            </a:r>
            <a:r>
              <a:rPr lang="en-US" dirty="0" smtClean="0"/>
              <a:t>of immigrants in our schools.</a:t>
            </a:r>
          </a:p>
          <a:p>
            <a:r>
              <a:rPr lang="en-US" dirty="0" smtClean="0"/>
              <a:t>Measuring how many students exchanging  we can get.</a:t>
            </a:r>
          </a:p>
          <a:p>
            <a:r>
              <a:rPr lang="en-US" dirty="0" smtClean="0"/>
              <a:t>Making different resources about VET system.</a:t>
            </a:r>
          </a:p>
          <a:p>
            <a:r>
              <a:rPr lang="en-US" dirty="0" smtClean="0"/>
              <a:t>Making digital resources as videos, brochures, flyers…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1993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/>
          <a:srcRect l="15104" t="22222" r="18906" b="14167"/>
          <a:stretch/>
        </p:blipFill>
        <p:spPr>
          <a:xfrm>
            <a:off x="1567544" y="464558"/>
            <a:ext cx="10599932" cy="574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79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05160" cy="1325563"/>
          </a:xfrm>
        </p:spPr>
        <p:txBody>
          <a:bodyPr/>
          <a:lstStyle/>
          <a:p>
            <a:pPr algn="ctr"/>
            <a:r>
              <a:rPr lang="en-US" b="1" dirty="0" smtClean="0"/>
              <a:t>WE MUST CHOOSE THE LOGO THAT WILL REPRESENT US</a:t>
            </a:r>
            <a:endParaRPr lang="es-ES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168932"/>
            <a:ext cx="3810000" cy="9525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975" y="1905000"/>
            <a:ext cx="573405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51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2173288" y="685800"/>
            <a:ext cx="10018712" cy="823913"/>
          </a:xfrm>
        </p:spPr>
        <p:txBody>
          <a:bodyPr/>
          <a:lstStyle/>
          <a:p>
            <a:r>
              <a:rPr lang="es-ES" dirty="0" smtClean="0"/>
              <a:t>LOGOS</a:t>
            </a:r>
            <a:endParaRPr lang="es-ES" dirty="0"/>
          </a:p>
        </p:txBody>
      </p:sp>
      <p:pic>
        <p:nvPicPr>
          <p:cNvPr id="4" name="3 Imagen" descr="RUBEN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1300" y="528637"/>
            <a:ext cx="6629400" cy="5800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80286" y="2665367"/>
            <a:ext cx="3810000" cy="952500"/>
          </a:xfrm>
          <a:prstGeom prst="rect">
            <a:avLst/>
          </a:prstGeom>
        </p:spPr>
      </p:pic>
      <p:sp>
        <p:nvSpPr>
          <p:cNvPr id="6" name="Pergamino vertical 5"/>
          <p:cNvSpPr/>
          <p:nvPr/>
        </p:nvSpPr>
        <p:spPr>
          <a:xfrm>
            <a:off x="5920611" y="116968"/>
            <a:ext cx="2016862" cy="5048631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s-E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400" dirty="0" smtClean="0">
                <a:solidFill>
                  <a:srgbClr val="0D0D0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</a:t>
            </a:r>
            <a:r>
              <a:rPr lang="es-ES" sz="1400" dirty="0">
                <a:solidFill>
                  <a:srgbClr val="0D0D0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SLOVAKIA</a:t>
            </a:r>
            <a:r>
              <a:rPr lang="es-ES" sz="1400" dirty="0">
                <a:solidFill>
                  <a:srgbClr val="0D0D0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</a:t>
            </a:r>
            <a:endParaRPr lang="es-E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6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76" y="2872839"/>
            <a:ext cx="1348553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Imagen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915" y="1890818"/>
            <a:ext cx="1254255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Imagen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919" y="1059480"/>
            <a:ext cx="1273111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agen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063" y="3745908"/>
            <a:ext cx="1291967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echa curvada hacia abajo 10"/>
          <p:cNvSpPr/>
          <p:nvPr/>
        </p:nvSpPr>
        <p:spPr>
          <a:xfrm rot="5400000">
            <a:off x="7614838" y="1213653"/>
            <a:ext cx="870585" cy="815589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12" name="Flecha curvada hacia abajo 11"/>
          <p:cNvSpPr/>
          <p:nvPr/>
        </p:nvSpPr>
        <p:spPr>
          <a:xfrm rot="5400000">
            <a:off x="7629844" y="2106396"/>
            <a:ext cx="822960" cy="815589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13" name="Flecha curvada hacia abajo 12"/>
          <p:cNvSpPr/>
          <p:nvPr/>
        </p:nvSpPr>
        <p:spPr>
          <a:xfrm rot="5400000">
            <a:off x="7606648" y="3071122"/>
            <a:ext cx="975360" cy="815589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pic>
        <p:nvPicPr>
          <p:cNvPr id="2051" name="Imagen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483" y="4451987"/>
            <a:ext cx="1395702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lecha curvada hacia abajo 14"/>
          <p:cNvSpPr/>
          <p:nvPr/>
        </p:nvSpPr>
        <p:spPr>
          <a:xfrm rot="5400000">
            <a:off x="7709815" y="4059814"/>
            <a:ext cx="822960" cy="81558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6187894" y="1803083"/>
            <a:ext cx="1348553" cy="196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243013" algn="l"/>
                <a:tab pos="1908175" algn="l"/>
                <a:tab pos="2017713" algn="l"/>
                <a:tab pos="3995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243013" algn="l"/>
                <a:tab pos="1908175" algn="l"/>
                <a:tab pos="2017713" algn="l"/>
                <a:tab pos="3995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243013" algn="l"/>
                <a:tab pos="1908175" algn="l"/>
                <a:tab pos="2017713" algn="l"/>
                <a:tab pos="3995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243013" algn="l"/>
                <a:tab pos="1908175" algn="l"/>
                <a:tab pos="2017713" algn="l"/>
                <a:tab pos="3995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243013" algn="l"/>
                <a:tab pos="1908175" algn="l"/>
                <a:tab pos="2017713" algn="l"/>
                <a:tab pos="3995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243013" algn="l"/>
                <a:tab pos="1908175" algn="l"/>
                <a:tab pos="2017713" algn="l"/>
                <a:tab pos="3995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243013" algn="l"/>
                <a:tab pos="1908175" algn="l"/>
                <a:tab pos="2017713" algn="l"/>
                <a:tab pos="3995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243013" algn="l"/>
                <a:tab pos="1908175" algn="l"/>
                <a:tab pos="2017713" algn="l"/>
                <a:tab pos="3995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243013" algn="l"/>
                <a:tab pos="1908175" algn="l"/>
                <a:tab pos="2017713" algn="l"/>
                <a:tab pos="3995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43013" algn="l"/>
                <a:tab pos="1908175" algn="l"/>
                <a:tab pos="2017713" algn="l"/>
                <a:tab pos="3995738" algn="l"/>
              </a:tabLst>
            </a:pPr>
            <a:r>
              <a:rPr kumimoji="0" lang="es-ES" alt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</a:t>
            </a:r>
            <a:endParaRPr kumimoji="0" lang="es-ES" altLang="es-E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43013" algn="l"/>
                <a:tab pos="1908175" algn="l"/>
                <a:tab pos="2017713" algn="l"/>
                <a:tab pos="3995738" algn="l"/>
              </a:tabLst>
            </a:pPr>
            <a:r>
              <a:rPr kumimoji="0" lang="es-ES" alt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</a:t>
            </a:r>
            <a:r>
              <a:rPr kumimoji="0" lang="es-ES" alt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TURKEY</a:t>
            </a:r>
            <a:r>
              <a:rPr kumimoji="0" lang="es-ES" alt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</a:t>
            </a:r>
            <a:r>
              <a:rPr kumimoji="0" lang="es-ES" alt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es-ES" alt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		</a:t>
            </a:r>
            <a:endParaRPr kumimoji="0" lang="es-ES" altLang="es-E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sym typeface="Wingdings" panose="05000000000000000000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43013" algn="l"/>
                <a:tab pos="1908175" algn="l"/>
                <a:tab pos="2017713" algn="l"/>
                <a:tab pos="3995738" algn="l"/>
              </a:tabLst>
            </a:pPr>
            <a:endParaRPr kumimoji="0" lang="es-ES" altLang="es-E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152400" y="609600"/>
            <a:ext cx="120709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6214092" y="1189076"/>
            <a:ext cx="1358484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947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947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947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947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947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947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947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947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947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47863" algn="l"/>
              </a:tabLst>
            </a:pPr>
            <a:r>
              <a:rPr kumimoji="0" lang="es-ES" alt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es-ES" altLang="es-E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47863" algn="l"/>
              </a:tabLst>
            </a:pPr>
            <a:r>
              <a:rPr kumimoji="0" lang="es-ES" altLang="es-E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</a:t>
            </a:r>
            <a:r>
              <a:rPr kumimoji="0" lang="es-ES" alt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ROMANIA</a:t>
            </a:r>
            <a:r>
              <a:rPr kumimoji="0" lang="es-ES" alt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</a:t>
            </a:r>
            <a:endParaRPr kumimoji="0" lang="es-ES" altLang="es-E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47863" algn="l"/>
              </a:tabLst>
            </a:pPr>
            <a:endParaRPr kumimoji="0" lang="es-ES" altLang="es-E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195042" y="0"/>
            <a:ext cx="120709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6230536" y="637399"/>
            <a:ext cx="125425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</a:t>
            </a:r>
            <a:r>
              <a:rPr kumimoji="0" lang="es-ES" alt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SPAIN</a:t>
            </a:r>
            <a:r>
              <a:rPr kumimoji="0" lang="es-ES" alt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</a:t>
            </a:r>
            <a:endParaRPr kumimoji="0" lang="es-ES" altLang="es-E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52400" y="1266825"/>
            <a:ext cx="120709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284976" y="3227093"/>
            <a:ext cx="11680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</a:t>
            </a:r>
            <a:r>
              <a:rPr kumimoji="0" lang="es-ES" alt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GREECE</a:t>
            </a:r>
            <a:r>
              <a:rPr kumimoji="0" lang="es-ES" alt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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724025"/>
            <a:ext cx="120709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724025"/>
            <a:ext cx="120709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0" name="CuadroTexto 19"/>
          <p:cNvSpPr txBox="1"/>
          <p:nvPr/>
        </p:nvSpPr>
        <p:spPr>
          <a:xfrm>
            <a:off x="6550055" y="475488"/>
            <a:ext cx="951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1" name="CuadroTexto 20"/>
          <p:cNvSpPr txBox="1"/>
          <p:nvPr/>
        </p:nvSpPr>
        <p:spPr>
          <a:xfrm>
            <a:off x="6230536" y="404153"/>
            <a:ext cx="1439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ABSVETPRO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0772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896" y="438912"/>
            <a:ext cx="7876032" cy="5474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81381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THE ACTIVITY TO WHICH OUR COMPANY WILL BE DEDICATED: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s-ES" b="1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1484310" y="1898153"/>
            <a:ext cx="10018713" cy="31242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/>
              <a:t>NATURAL </a:t>
            </a:r>
            <a:r>
              <a:rPr lang="en-US" sz="4000" b="1" dirty="0"/>
              <a:t>HEALTH </a:t>
            </a:r>
            <a:r>
              <a:rPr lang="en-US" sz="4000" b="1" dirty="0" smtClean="0"/>
              <a:t>CENTRE SPECIALIZED IN NATURAL REMEDIES </a:t>
            </a:r>
          </a:p>
          <a:p>
            <a:pPr marL="0" indent="0" algn="ctr">
              <a:buNone/>
            </a:pPr>
            <a:endParaRPr lang="es-ES" sz="60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69105"/>
            <a:ext cx="3099816" cy="197612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830" y="3892103"/>
            <a:ext cx="3718626" cy="141767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56" y="3558857"/>
            <a:ext cx="4104894" cy="203835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1" y="5794414"/>
            <a:ext cx="8193024" cy="11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15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WHY: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sz="4400" dirty="0" err="1" smtClean="0"/>
              <a:t>Because</a:t>
            </a:r>
            <a:r>
              <a:rPr lang="es-ES" sz="4400" dirty="0" smtClean="0"/>
              <a:t> </a:t>
            </a:r>
            <a:r>
              <a:rPr lang="es-ES" sz="4400" dirty="0" err="1" smtClean="0"/>
              <a:t>nowdays</a:t>
            </a:r>
            <a:r>
              <a:rPr lang="es-ES" sz="4400" dirty="0" smtClean="0"/>
              <a:t> </a:t>
            </a:r>
            <a:r>
              <a:rPr lang="es-ES" sz="4400" dirty="0" err="1" smtClean="0"/>
              <a:t>there</a:t>
            </a:r>
            <a:r>
              <a:rPr lang="es-ES" sz="4400" dirty="0" smtClean="0"/>
              <a:t> are more </a:t>
            </a:r>
            <a:r>
              <a:rPr lang="es-ES" sz="4400" dirty="0" err="1" smtClean="0"/>
              <a:t>people</a:t>
            </a:r>
            <a:r>
              <a:rPr lang="es-ES" sz="4400" dirty="0" smtClean="0"/>
              <a:t> </a:t>
            </a:r>
            <a:r>
              <a:rPr lang="es-ES" sz="4400" dirty="0" err="1" smtClean="0"/>
              <a:t>turning</a:t>
            </a:r>
            <a:r>
              <a:rPr lang="es-ES" sz="4400" dirty="0" smtClean="0"/>
              <a:t> to </a:t>
            </a:r>
            <a:r>
              <a:rPr lang="es-ES" sz="4400" b="1" dirty="0" err="1" smtClean="0"/>
              <a:t>alternative</a:t>
            </a:r>
            <a:r>
              <a:rPr lang="es-ES" sz="4400" b="1" dirty="0" smtClean="0"/>
              <a:t> </a:t>
            </a:r>
            <a:r>
              <a:rPr lang="es-ES" sz="4400" b="1" dirty="0" err="1" smtClean="0"/>
              <a:t>therapies</a:t>
            </a:r>
            <a:r>
              <a:rPr lang="es-ES" sz="4400" dirty="0" smtClean="0"/>
              <a:t>. </a:t>
            </a:r>
            <a:r>
              <a:rPr lang="es-ES" sz="4400" dirty="0" err="1" smtClean="0"/>
              <a:t>We</a:t>
            </a:r>
            <a:r>
              <a:rPr lang="es-ES" sz="4400" dirty="0" smtClean="0"/>
              <a:t> </a:t>
            </a:r>
            <a:r>
              <a:rPr lang="es-ES" sz="4400" dirty="0" err="1" smtClean="0"/>
              <a:t>now</a:t>
            </a:r>
            <a:r>
              <a:rPr lang="es-ES" sz="4400" dirty="0" smtClean="0"/>
              <a:t> </a:t>
            </a:r>
            <a:r>
              <a:rPr lang="es-ES" sz="4400" dirty="0" err="1" smtClean="0"/>
              <a:t>understand</a:t>
            </a:r>
            <a:r>
              <a:rPr lang="es-ES" sz="4400" dirty="0" smtClean="0"/>
              <a:t> </a:t>
            </a:r>
            <a:r>
              <a:rPr lang="es-ES" sz="4400" dirty="0" err="1" smtClean="0"/>
              <a:t>that</a:t>
            </a:r>
            <a:r>
              <a:rPr lang="es-ES" sz="4400" dirty="0" smtClean="0"/>
              <a:t> </a:t>
            </a:r>
            <a:r>
              <a:rPr lang="es-ES" sz="4400" dirty="0" err="1" smtClean="0"/>
              <a:t>when</a:t>
            </a:r>
            <a:r>
              <a:rPr lang="es-ES" sz="4400" dirty="0" smtClean="0"/>
              <a:t> </a:t>
            </a:r>
            <a:r>
              <a:rPr lang="es-ES" sz="4400" dirty="0" err="1" smtClean="0"/>
              <a:t>you</a:t>
            </a:r>
            <a:r>
              <a:rPr lang="es-ES" sz="4400" dirty="0" smtClean="0"/>
              <a:t> </a:t>
            </a:r>
            <a:r>
              <a:rPr lang="es-ES" sz="4400" dirty="0" err="1" smtClean="0"/>
              <a:t>take</a:t>
            </a:r>
            <a:r>
              <a:rPr lang="es-ES" sz="4400" dirty="0" smtClean="0"/>
              <a:t> medicines to cure </a:t>
            </a:r>
            <a:r>
              <a:rPr lang="es-ES" sz="4400" dirty="0" err="1" smtClean="0"/>
              <a:t>an</a:t>
            </a:r>
            <a:r>
              <a:rPr lang="es-ES" sz="4400" dirty="0" smtClean="0"/>
              <a:t> </a:t>
            </a:r>
            <a:r>
              <a:rPr lang="es-ES" sz="4400" dirty="0" err="1" smtClean="0"/>
              <a:t>illness</a:t>
            </a:r>
            <a:r>
              <a:rPr lang="es-ES" sz="4400" dirty="0" smtClean="0"/>
              <a:t>, </a:t>
            </a:r>
            <a:r>
              <a:rPr lang="es-ES" sz="4400" dirty="0" err="1" smtClean="0"/>
              <a:t>it</a:t>
            </a:r>
            <a:r>
              <a:rPr lang="es-ES" sz="4400" dirty="0" smtClean="0"/>
              <a:t> can </a:t>
            </a:r>
            <a:r>
              <a:rPr lang="es-ES" sz="4400" dirty="0" err="1" smtClean="0"/>
              <a:t>also</a:t>
            </a:r>
            <a:r>
              <a:rPr lang="es-ES" sz="4400" dirty="0" smtClean="0"/>
              <a:t> cause </a:t>
            </a:r>
            <a:r>
              <a:rPr lang="es-ES" sz="4400" dirty="0" err="1" smtClean="0"/>
              <a:t>other</a:t>
            </a:r>
            <a:r>
              <a:rPr lang="es-ES" sz="4400" dirty="0" smtClean="0"/>
              <a:t> </a:t>
            </a:r>
            <a:r>
              <a:rPr lang="es-ES" sz="4400" dirty="0" err="1" smtClean="0"/>
              <a:t>problems</a:t>
            </a:r>
            <a:r>
              <a:rPr lang="es-ES" sz="4400" dirty="0" smtClean="0"/>
              <a:t>. So </a:t>
            </a:r>
            <a:r>
              <a:rPr lang="es-ES" sz="4400" dirty="0" err="1" smtClean="0"/>
              <a:t>people</a:t>
            </a:r>
            <a:r>
              <a:rPr lang="es-ES" sz="4400" dirty="0" smtClean="0"/>
              <a:t> look </a:t>
            </a:r>
            <a:r>
              <a:rPr lang="es-ES" sz="4400" dirty="0" err="1" smtClean="0"/>
              <a:t>for</a:t>
            </a:r>
            <a:r>
              <a:rPr lang="es-ES" sz="4400" dirty="0" smtClean="0"/>
              <a:t> </a:t>
            </a:r>
            <a:r>
              <a:rPr lang="es-ES" sz="4400" dirty="0" err="1" smtClean="0"/>
              <a:t>complementary</a:t>
            </a:r>
            <a:r>
              <a:rPr lang="es-ES" sz="4400" dirty="0" smtClean="0"/>
              <a:t> remedies </a:t>
            </a:r>
            <a:r>
              <a:rPr lang="es-ES" sz="4400" dirty="0" err="1" smtClean="0"/>
              <a:t>which</a:t>
            </a:r>
            <a:r>
              <a:rPr lang="es-ES" sz="4400" dirty="0" smtClean="0"/>
              <a:t> are </a:t>
            </a:r>
            <a:r>
              <a:rPr lang="es-ES" sz="4400" dirty="0" err="1" smtClean="0"/>
              <a:t>generally</a:t>
            </a:r>
            <a:r>
              <a:rPr lang="es-ES" sz="4400" dirty="0" smtClean="0"/>
              <a:t> </a:t>
            </a:r>
            <a:r>
              <a:rPr lang="es-ES" sz="4400" dirty="0" err="1" smtClean="0"/>
              <a:t>made</a:t>
            </a:r>
            <a:r>
              <a:rPr lang="es-ES" sz="4400" dirty="0" smtClean="0"/>
              <a:t> </a:t>
            </a:r>
            <a:r>
              <a:rPr lang="es-ES" sz="4400" dirty="0" err="1" smtClean="0"/>
              <a:t>from</a:t>
            </a:r>
            <a:r>
              <a:rPr lang="es-ES" sz="4400" dirty="0" smtClean="0"/>
              <a:t> natural </a:t>
            </a:r>
            <a:r>
              <a:rPr lang="es-ES" sz="4400" dirty="0" err="1" smtClean="0"/>
              <a:t>ingredients</a:t>
            </a:r>
            <a:r>
              <a:rPr lang="es-ES" sz="4400" dirty="0" smtClean="0"/>
              <a:t>.</a:t>
            </a:r>
            <a:endParaRPr lang="es-ES" sz="4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880" y="329407"/>
            <a:ext cx="38100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24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5400" dirty="0" smtClean="0"/>
              <a:t>WHAT DO PEOPLE DO NOW</a:t>
            </a:r>
            <a:endParaRPr lang="es-ES" sz="5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sz="4400" dirty="0" err="1" smtClean="0"/>
              <a:t>People</a:t>
            </a:r>
            <a:r>
              <a:rPr lang="es-ES" sz="4400" dirty="0" smtClean="0"/>
              <a:t> </a:t>
            </a:r>
            <a:r>
              <a:rPr lang="es-ES" sz="4400" dirty="0" err="1" smtClean="0"/>
              <a:t>take</a:t>
            </a:r>
            <a:r>
              <a:rPr lang="es-ES" sz="4400" dirty="0" smtClean="0"/>
              <a:t> </a:t>
            </a:r>
            <a:r>
              <a:rPr lang="es-ES" sz="4400" dirty="0" err="1" smtClean="0"/>
              <a:t>complementary</a:t>
            </a:r>
            <a:r>
              <a:rPr lang="es-ES" sz="4400" dirty="0" smtClean="0"/>
              <a:t> remedies </a:t>
            </a:r>
            <a:r>
              <a:rPr lang="es-ES" sz="4400" dirty="0" err="1" smtClean="0"/>
              <a:t>which</a:t>
            </a:r>
            <a:r>
              <a:rPr lang="es-ES" sz="4400" dirty="0" smtClean="0"/>
              <a:t> are </a:t>
            </a:r>
            <a:r>
              <a:rPr lang="es-ES" sz="4400" dirty="0" err="1" smtClean="0"/>
              <a:t>generally</a:t>
            </a:r>
            <a:r>
              <a:rPr lang="es-ES" sz="4400" dirty="0" smtClean="0"/>
              <a:t> </a:t>
            </a:r>
            <a:r>
              <a:rPr lang="es-ES" sz="4400" dirty="0" err="1" smtClean="0"/>
              <a:t>made</a:t>
            </a:r>
            <a:r>
              <a:rPr lang="es-ES" sz="4400" dirty="0" smtClean="0"/>
              <a:t> </a:t>
            </a:r>
            <a:r>
              <a:rPr lang="es-ES" sz="4400" dirty="0" err="1" smtClean="0"/>
              <a:t>from</a:t>
            </a:r>
            <a:r>
              <a:rPr lang="es-ES" sz="4400" dirty="0" smtClean="0"/>
              <a:t> natural </a:t>
            </a:r>
            <a:r>
              <a:rPr lang="es-ES" sz="4400" dirty="0" err="1" smtClean="0"/>
              <a:t>ingredients</a:t>
            </a:r>
            <a:r>
              <a:rPr lang="es-ES" sz="4400" dirty="0" smtClean="0"/>
              <a:t>. </a:t>
            </a:r>
            <a:r>
              <a:rPr lang="es-ES" sz="4400" dirty="0" err="1" smtClean="0"/>
              <a:t>Or</a:t>
            </a:r>
            <a:r>
              <a:rPr lang="es-ES" sz="4400" dirty="0" smtClean="0"/>
              <a:t> </a:t>
            </a:r>
            <a:r>
              <a:rPr lang="es-ES" sz="4400" dirty="0" err="1" smtClean="0"/>
              <a:t>they</a:t>
            </a:r>
            <a:r>
              <a:rPr lang="es-ES" sz="4400" dirty="0" smtClean="0"/>
              <a:t> </a:t>
            </a:r>
            <a:r>
              <a:rPr lang="es-ES" sz="4400" dirty="0" err="1" smtClean="0"/>
              <a:t>want</a:t>
            </a:r>
            <a:r>
              <a:rPr lang="es-ES" sz="4400" dirty="0" smtClean="0"/>
              <a:t> </a:t>
            </a:r>
            <a:r>
              <a:rPr lang="es-ES" sz="4400" dirty="0" err="1" smtClean="0"/>
              <a:t>treatments</a:t>
            </a:r>
            <a:r>
              <a:rPr lang="es-ES" sz="4400" dirty="0" smtClean="0"/>
              <a:t> </a:t>
            </a:r>
            <a:r>
              <a:rPr lang="es-ES" sz="4400" dirty="0" err="1" smtClean="0"/>
              <a:t>that</a:t>
            </a:r>
            <a:r>
              <a:rPr lang="es-ES" sz="4400" dirty="0" smtClean="0"/>
              <a:t> </a:t>
            </a:r>
            <a:r>
              <a:rPr lang="es-ES" sz="4400" dirty="0" err="1" smtClean="0"/>
              <a:t>treat</a:t>
            </a:r>
            <a:r>
              <a:rPr lang="es-ES" sz="4400" dirty="0" smtClean="0"/>
              <a:t> </a:t>
            </a:r>
            <a:r>
              <a:rPr lang="es-ES" sz="4400" dirty="0" err="1" smtClean="0"/>
              <a:t>the</a:t>
            </a:r>
            <a:r>
              <a:rPr lang="es-ES" sz="4400" dirty="0" smtClean="0"/>
              <a:t> </a:t>
            </a:r>
            <a:r>
              <a:rPr lang="es-ES" sz="4400" dirty="0" err="1" smtClean="0"/>
              <a:t>whole</a:t>
            </a:r>
            <a:r>
              <a:rPr lang="es-ES" sz="4400" dirty="0" smtClean="0"/>
              <a:t> </a:t>
            </a:r>
            <a:r>
              <a:rPr lang="es-ES" sz="4400" dirty="0" err="1" smtClean="0"/>
              <a:t>body</a:t>
            </a:r>
            <a:r>
              <a:rPr lang="es-ES" sz="4400" dirty="0" smtClean="0"/>
              <a:t>. In </a:t>
            </a:r>
            <a:r>
              <a:rPr lang="es-ES" sz="4400" dirty="0" err="1" smtClean="0"/>
              <a:t>other</a:t>
            </a:r>
            <a:r>
              <a:rPr lang="es-ES" sz="4400" dirty="0" smtClean="0"/>
              <a:t> </a:t>
            </a:r>
            <a:r>
              <a:rPr lang="es-ES" sz="4400" dirty="0" err="1" smtClean="0"/>
              <a:t>words</a:t>
            </a:r>
            <a:r>
              <a:rPr lang="es-ES" sz="4400" dirty="0" smtClean="0"/>
              <a:t>, </a:t>
            </a:r>
            <a:r>
              <a:rPr lang="es-ES" sz="4400" dirty="0" err="1" smtClean="0"/>
              <a:t>holistic</a:t>
            </a:r>
            <a:r>
              <a:rPr lang="es-ES" sz="4400" dirty="0" smtClean="0"/>
              <a:t> </a:t>
            </a:r>
            <a:r>
              <a:rPr lang="es-ES" sz="4400" dirty="0" err="1" smtClean="0"/>
              <a:t>treatments</a:t>
            </a:r>
            <a:r>
              <a:rPr lang="es-ES" sz="4400" dirty="0" smtClean="0"/>
              <a:t>.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385" y="5388747"/>
            <a:ext cx="6230112" cy="5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23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09423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/>
              <a:t>WHERE ARE WE GOING TO TAKE OUR PRODUCTS</a:t>
            </a:r>
            <a:endParaRPr lang="es-ES" sz="44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84310" y="2666999"/>
            <a:ext cx="10018713" cy="2807209"/>
          </a:xfrm>
        </p:spPr>
        <p:txBody>
          <a:bodyPr>
            <a:noAutofit/>
          </a:bodyPr>
          <a:lstStyle/>
          <a:p>
            <a:r>
              <a:rPr lang="es-ES" sz="4000" dirty="0" err="1" smtClean="0"/>
              <a:t>Our</a:t>
            </a:r>
            <a:r>
              <a:rPr lang="es-ES" sz="4000" dirty="0" smtClean="0"/>
              <a:t> </a:t>
            </a:r>
            <a:r>
              <a:rPr lang="es-ES" sz="4000" dirty="0" err="1" smtClean="0"/>
              <a:t>products</a:t>
            </a:r>
            <a:r>
              <a:rPr lang="es-ES" sz="4000" dirty="0" smtClean="0"/>
              <a:t> </a:t>
            </a:r>
            <a:r>
              <a:rPr lang="es-ES" sz="4000" dirty="0" err="1" smtClean="0"/>
              <a:t>will</a:t>
            </a:r>
            <a:r>
              <a:rPr lang="es-ES" sz="4000" dirty="0" smtClean="0"/>
              <a:t> </a:t>
            </a:r>
            <a:r>
              <a:rPr lang="es-ES" sz="4000" dirty="0" err="1" smtClean="0"/>
              <a:t>be</a:t>
            </a:r>
            <a:r>
              <a:rPr lang="es-ES" sz="4000" dirty="0" smtClean="0"/>
              <a:t> </a:t>
            </a:r>
            <a:r>
              <a:rPr lang="es-ES" sz="4000" dirty="0" err="1" smtClean="0"/>
              <a:t>related</a:t>
            </a:r>
            <a:r>
              <a:rPr lang="es-ES" sz="4000" dirty="0" smtClean="0"/>
              <a:t> </a:t>
            </a:r>
            <a:r>
              <a:rPr lang="es-ES" sz="4000" dirty="0" err="1" smtClean="0"/>
              <a:t>to</a:t>
            </a:r>
            <a:r>
              <a:rPr lang="es-ES" sz="4000" dirty="0" smtClean="0"/>
              <a:t> </a:t>
            </a:r>
            <a:r>
              <a:rPr lang="es-ES" sz="4000" dirty="0" err="1" smtClean="0"/>
              <a:t>homeopathy</a:t>
            </a:r>
            <a:r>
              <a:rPr lang="es-ES" sz="4000" dirty="0" smtClean="0"/>
              <a:t>, </a:t>
            </a:r>
            <a:r>
              <a:rPr lang="es-ES" sz="4000" dirty="0" err="1" smtClean="0"/>
              <a:t>acupuncture</a:t>
            </a:r>
            <a:r>
              <a:rPr lang="es-ES" sz="4000" dirty="0" smtClean="0"/>
              <a:t>, </a:t>
            </a:r>
            <a:r>
              <a:rPr lang="es-ES" sz="4000" dirty="0" err="1" smtClean="0"/>
              <a:t>osteopathy</a:t>
            </a:r>
            <a:r>
              <a:rPr lang="es-ES" sz="4000" dirty="0" smtClean="0"/>
              <a:t>.</a:t>
            </a:r>
          </a:p>
          <a:p>
            <a:pPr marL="0" indent="0">
              <a:buNone/>
            </a:pPr>
            <a:r>
              <a:rPr lang="en-US" sz="4000" dirty="0" smtClean="0"/>
              <a:t>These alternative therapies have a motto and it is:</a:t>
            </a:r>
          </a:p>
          <a:p>
            <a:pPr marL="0" indent="0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b="1" dirty="0" smtClean="0"/>
              <a:t>THE MIND IS EXTREMELY POWERFUL</a:t>
            </a:r>
            <a:endParaRPr lang="es-ES" sz="44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10750" y="2990849"/>
            <a:ext cx="38100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06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325</TotalTime>
  <Words>716</Words>
  <Application>Microsoft Office PowerPoint</Application>
  <PresentationFormat>Panorámica</PresentationFormat>
  <Paragraphs>99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Arial</vt:lpstr>
      <vt:lpstr>Calibri</vt:lpstr>
      <vt:lpstr>Corbel</vt:lpstr>
      <vt:lpstr>Times New Roman</vt:lpstr>
      <vt:lpstr>Wingdings</vt:lpstr>
      <vt:lpstr>Parallax</vt:lpstr>
      <vt:lpstr>OUR COMPANY WILL BE CALLED</vt:lpstr>
      <vt:lpstr>WE MUST CHOOSE THE LOGO THAT WILL REPRESENT US</vt:lpstr>
      <vt:lpstr>LOGOS</vt:lpstr>
      <vt:lpstr>Presentación de PowerPoint</vt:lpstr>
      <vt:lpstr>Presentación de PowerPoint</vt:lpstr>
      <vt:lpstr>    THE ACTIVITY TO WHICH OUR COMPANY WILL BE DEDICATED:  </vt:lpstr>
      <vt:lpstr>WHY:</vt:lpstr>
      <vt:lpstr> WHAT DO PEOPLE DO NOW</vt:lpstr>
      <vt:lpstr>WHERE ARE WE GOING TO TAKE OUR PRODUCTS</vt:lpstr>
      <vt:lpstr>OUR COMPANY WILL HAVE 7 DEPARTMENTS.</vt:lpstr>
      <vt:lpstr>OUR COMPANY WILL HAVE 7 DEPARTAMENTS.</vt:lpstr>
      <vt:lpstr>OUR COMPANY WILL HAVE 7 DEPARTAMENTS.</vt:lpstr>
      <vt:lpstr>HOW TO MAKE THE COMMUNICATIONS </vt:lpstr>
      <vt:lpstr>SOCIAL NETWORKS</vt:lpstr>
      <vt:lpstr>INFORMATION</vt:lpstr>
      <vt:lpstr>WHO WILL BE RESPONSIBLE?</vt:lpstr>
      <vt:lpstr>HOW ARE WE GOING TO MEASURE THE RESULTS?</vt:lpstr>
      <vt:lpstr>Presentación de PowerPoint</vt:lpstr>
    </vt:vector>
  </TitlesOfParts>
  <Company>RevolucionUnattended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COMPANY WILL BE CALLED</dc:title>
  <dc:creator>Lenovo</dc:creator>
  <cp:lastModifiedBy>Lenovo</cp:lastModifiedBy>
  <cp:revision>36</cp:revision>
  <dcterms:created xsi:type="dcterms:W3CDTF">2019-11-21T08:01:14Z</dcterms:created>
  <dcterms:modified xsi:type="dcterms:W3CDTF">2020-03-02T10:20:16Z</dcterms:modified>
</cp:coreProperties>
</file>