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77" r:id="rId3"/>
    <p:sldId id="297" r:id="rId4"/>
    <p:sldId id="298" r:id="rId5"/>
    <p:sldId id="299" r:id="rId6"/>
    <p:sldId id="300" r:id="rId7"/>
    <p:sldId id="301" r:id="rId8"/>
    <p:sldId id="302" r:id="rId9"/>
    <p:sldId id="303" r:id="rId10"/>
    <p:sldId id="304" r:id="rId11"/>
    <p:sldId id="305" r:id="rId12"/>
    <p:sldId id="306" r:id="rId13"/>
    <p:sldId id="307" r:id="rId14"/>
    <p:sldId id="296" r:id="rId15"/>
  </p:sldIdLst>
  <p:sldSz cx="10083800" cy="7562850"/>
  <p:notesSz cx="10083800" cy="7562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44"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26" Type="http://schemas.openxmlformats.org/officeDocument/2006/relationships/image" Target="../media/image25.png"/><Relationship Id="rId39" Type="http://schemas.openxmlformats.org/officeDocument/2006/relationships/image" Target="../media/image38.png"/><Relationship Id="rId3" Type="http://schemas.openxmlformats.org/officeDocument/2006/relationships/image" Target="../media/image2.png"/><Relationship Id="rId21" Type="http://schemas.openxmlformats.org/officeDocument/2006/relationships/image" Target="../media/image20.png"/><Relationship Id="rId34" Type="http://schemas.openxmlformats.org/officeDocument/2006/relationships/image" Target="../media/image33.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5" Type="http://schemas.openxmlformats.org/officeDocument/2006/relationships/image" Target="../media/image24.png"/><Relationship Id="rId33" Type="http://schemas.openxmlformats.org/officeDocument/2006/relationships/image" Target="../media/image32.png"/><Relationship Id="rId38" Type="http://schemas.openxmlformats.org/officeDocument/2006/relationships/image" Target="../media/image37.pn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29" Type="http://schemas.openxmlformats.org/officeDocument/2006/relationships/image" Target="../media/image28.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24" Type="http://schemas.openxmlformats.org/officeDocument/2006/relationships/image" Target="../media/image23.png"/><Relationship Id="rId32" Type="http://schemas.openxmlformats.org/officeDocument/2006/relationships/image" Target="../media/image31.png"/><Relationship Id="rId37" Type="http://schemas.openxmlformats.org/officeDocument/2006/relationships/image" Target="../media/image36.png"/><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image" Target="../media/image22.png"/><Relationship Id="rId28" Type="http://schemas.openxmlformats.org/officeDocument/2006/relationships/image" Target="../media/image27.png"/><Relationship Id="rId36" Type="http://schemas.openxmlformats.org/officeDocument/2006/relationships/image" Target="../media/image35.png"/><Relationship Id="rId10" Type="http://schemas.openxmlformats.org/officeDocument/2006/relationships/image" Target="../media/image9.png"/><Relationship Id="rId19" Type="http://schemas.openxmlformats.org/officeDocument/2006/relationships/image" Target="../media/image18.png"/><Relationship Id="rId31" Type="http://schemas.openxmlformats.org/officeDocument/2006/relationships/image" Target="../media/image30.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 Id="rId27" Type="http://schemas.openxmlformats.org/officeDocument/2006/relationships/image" Target="../media/image26.png"/><Relationship Id="rId30" Type="http://schemas.openxmlformats.org/officeDocument/2006/relationships/image" Target="../media/image29.png"/><Relationship Id="rId35" Type="http://schemas.openxmlformats.org/officeDocument/2006/relationships/image" Target="../media/image3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6285" y="2344483"/>
            <a:ext cx="857123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12570" y="4235196"/>
            <a:ext cx="705866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2/26/2020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950" b="0" i="0">
                <a:solidFill>
                  <a:srgbClr val="CC0066"/>
                </a:solidFill>
                <a:latin typeface="Palatino Linotype"/>
                <a:cs typeface="Palatino Linotype"/>
              </a:defRPr>
            </a:lvl1pPr>
          </a:lstStyle>
          <a:p>
            <a:endParaRPr/>
          </a:p>
        </p:txBody>
      </p:sp>
      <p:sp>
        <p:nvSpPr>
          <p:cNvPr id="3" name="Holder 3"/>
          <p:cNvSpPr>
            <a:spLocks noGrp="1"/>
          </p:cNvSpPr>
          <p:nvPr>
            <p:ph type="body" idx="1"/>
          </p:nvPr>
        </p:nvSpPr>
        <p:spPr/>
        <p:txBody>
          <a:bodyPr lIns="0" tIns="0" rIns="0" bIns="0"/>
          <a:lstStyle>
            <a:lvl1pPr>
              <a:defRPr sz="305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2/26/2020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950" b="0" i="0">
                <a:solidFill>
                  <a:srgbClr val="CC0066"/>
                </a:solidFill>
                <a:latin typeface="Palatino Linotype"/>
                <a:cs typeface="Palatino Linotype"/>
              </a:defRPr>
            </a:lvl1pPr>
          </a:lstStyle>
          <a:p>
            <a:endParaRPr/>
          </a:p>
        </p:txBody>
      </p:sp>
      <p:sp>
        <p:nvSpPr>
          <p:cNvPr id="3" name="Holder 3"/>
          <p:cNvSpPr>
            <a:spLocks noGrp="1"/>
          </p:cNvSpPr>
          <p:nvPr>
            <p:ph sz="half" idx="2"/>
          </p:nvPr>
        </p:nvSpPr>
        <p:spPr>
          <a:xfrm>
            <a:off x="504190" y="1739455"/>
            <a:ext cx="4386453"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93157" y="1739455"/>
            <a:ext cx="4386453"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2/26/2020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200" y="3048"/>
            <a:ext cx="10081260" cy="7557770"/>
          </a:xfrm>
          <a:custGeom>
            <a:avLst/>
            <a:gdLst/>
            <a:ahLst/>
            <a:cxnLst/>
            <a:rect l="l" t="t" r="r" b="b"/>
            <a:pathLst>
              <a:path w="10081260" h="7557770">
                <a:moveTo>
                  <a:pt x="0" y="0"/>
                </a:moveTo>
                <a:lnTo>
                  <a:pt x="10081260" y="0"/>
                </a:lnTo>
                <a:lnTo>
                  <a:pt x="10081260" y="7557516"/>
                </a:lnTo>
                <a:lnTo>
                  <a:pt x="0" y="7557516"/>
                </a:lnTo>
                <a:lnTo>
                  <a:pt x="0" y="0"/>
                </a:lnTo>
                <a:close/>
              </a:path>
            </a:pathLst>
          </a:custGeom>
          <a:solidFill>
            <a:srgbClr val="FDFDFD"/>
          </a:solidFill>
        </p:spPr>
        <p:txBody>
          <a:bodyPr wrap="square" lIns="0" tIns="0" rIns="0" bIns="0" rtlCol="0"/>
          <a:lstStyle/>
          <a:p>
            <a:endParaRPr/>
          </a:p>
        </p:txBody>
      </p:sp>
      <p:sp>
        <p:nvSpPr>
          <p:cNvPr id="17" name="bk object 17"/>
          <p:cNvSpPr/>
          <p:nvPr/>
        </p:nvSpPr>
        <p:spPr>
          <a:xfrm>
            <a:off x="6276155" y="1263396"/>
            <a:ext cx="68580" cy="175259"/>
          </a:xfrm>
          <a:prstGeom prst="rect">
            <a:avLst/>
          </a:prstGeom>
          <a:blipFill>
            <a:blip r:embed="rId2" cstate="print"/>
            <a:stretch>
              <a:fillRect/>
            </a:stretch>
          </a:blipFill>
        </p:spPr>
        <p:txBody>
          <a:bodyPr wrap="square" lIns="0" tIns="0" rIns="0" bIns="0" rtlCol="0"/>
          <a:lstStyle/>
          <a:p>
            <a:endParaRPr/>
          </a:p>
        </p:txBody>
      </p:sp>
      <p:sp>
        <p:nvSpPr>
          <p:cNvPr id="18" name="bk object 18"/>
          <p:cNvSpPr/>
          <p:nvPr/>
        </p:nvSpPr>
        <p:spPr>
          <a:xfrm>
            <a:off x="6410267" y="1307592"/>
            <a:ext cx="114300" cy="178308"/>
          </a:xfrm>
          <a:prstGeom prst="rect">
            <a:avLst/>
          </a:prstGeom>
          <a:blipFill>
            <a:blip r:embed="rId3" cstate="print"/>
            <a:stretch>
              <a:fillRect/>
            </a:stretch>
          </a:blipFill>
        </p:spPr>
        <p:txBody>
          <a:bodyPr wrap="square" lIns="0" tIns="0" rIns="0" bIns="0" rtlCol="0"/>
          <a:lstStyle/>
          <a:p>
            <a:endParaRPr/>
          </a:p>
        </p:txBody>
      </p:sp>
      <p:sp>
        <p:nvSpPr>
          <p:cNvPr id="19" name="bk object 19"/>
          <p:cNvSpPr/>
          <p:nvPr/>
        </p:nvSpPr>
        <p:spPr>
          <a:xfrm>
            <a:off x="6631247" y="1279905"/>
            <a:ext cx="94615" cy="0"/>
          </a:xfrm>
          <a:custGeom>
            <a:avLst/>
            <a:gdLst/>
            <a:ahLst/>
            <a:cxnLst/>
            <a:rect l="l" t="t" r="r" b="b"/>
            <a:pathLst>
              <a:path w="94615">
                <a:moveTo>
                  <a:pt x="0" y="0"/>
                </a:moveTo>
                <a:lnTo>
                  <a:pt x="94488" y="0"/>
                </a:lnTo>
              </a:path>
            </a:pathLst>
          </a:custGeom>
          <a:ln w="33020">
            <a:solidFill>
              <a:srgbClr val="2A2A28"/>
            </a:solidFill>
          </a:ln>
        </p:spPr>
        <p:txBody>
          <a:bodyPr wrap="square" lIns="0" tIns="0" rIns="0" bIns="0" rtlCol="0"/>
          <a:lstStyle/>
          <a:p>
            <a:endParaRPr/>
          </a:p>
        </p:txBody>
      </p:sp>
      <p:sp>
        <p:nvSpPr>
          <p:cNvPr id="20" name="bk object 20"/>
          <p:cNvSpPr/>
          <p:nvPr/>
        </p:nvSpPr>
        <p:spPr>
          <a:xfrm>
            <a:off x="6631247" y="1296416"/>
            <a:ext cx="32384" cy="33020"/>
          </a:xfrm>
          <a:custGeom>
            <a:avLst/>
            <a:gdLst/>
            <a:ahLst/>
            <a:cxnLst/>
            <a:rect l="l" t="t" r="r" b="b"/>
            <a:pathLst>
              <a:path w="32384" h="33019">
                <a:moveTo>
                  <a:pt x="0" y="0"/>
                </a:moveTo>
                <a:lnTo>
                  <a:pt x="32004" y="0"/>
                </a:lnTo>
                <a:lnTo>
                  <a:pt x="32004" y="33019"/>
                </a:lnTo>
                <a:lnTo>
                  <a:pt x="0" y="33019"/>
                </a:lnTo>
                <a:lnTo>
                  <a:pt x="0" y="0"/>
                </a:lnTo>
                <a:close/>
              </a:path>
            </a:pathLst>
          </a:custGeom>
          <a:solidFill>
            <a:srgbClr val="2A2A28"/>
          </a:solidFill>
        </p:spPr>
        <p:txBody>
          <a:bodyPr wrap="square" lIns="0" tIns="0" rIns="0" bIns="0" rtlCol="0"/>
          <a:lstStyle/>
          <a:p>
            <a:endParaRPr/>
          </a:p>
        </p:txBody>
      </p:sp>
      <p:sp>
        <p:nvSpPr>
          <p:cNvPr id="21" name="bk object 21"/>
          <p:cNvSpPr/>
          <p:nvPr/>
        </p:nvSpPr>
        <p:spPr>
          <a:xfrm>
            <a:off x="6631247" y="1345311"/>
            <a:ext cx="94615" cy="0"/>
          </a:xfrm>
          <a:custGeom>
            <a:avLst/>
            <a:gdLst/>
            <a:ahLst/>
            <a:cxnLst/>
            <a:rect l="l" t="t" r="r" b="b"/>
            <a:pathLst>
              <a:path w="94615">
                <a:moveTo>
                  <a:pt x="0" y="0"/>
                </a:moveTo>
                <a:lnTo>
                  <a:pt x="94488" y="0"/>
                </a:lnTo>
              </a:path>
            </a:pathLst>
          </a:custGeom>
          <a:ln w="31750">
            <a:solidFill>
              <a:srgbClr val="2A2A28"/>
            </a:solidFill>
          </a:ln>
        </p:spPr>
        <p:txBody>
          <a:bodyPr wrap="square" lIns="0" tIns="0" rIns="0" bIns="0" rtlCol="0"/>
          <a:lstStyle/>
          <a:p>
            <a:endParaRPr/>
          </a:p>
        </p:txBody>
      </p:sp>
      <p:sp>
        <p:nvSpPr>
          <p:cNvPr id="22" name="bk object 22"/>
          <p:cNvSpPr/>
          <p:nvPr/>
        </p:nvSpPr>
        <p:spPr>
          <a:xfrm>
            <a:off x="6631247" y="1361186"/>
            <a:ext cx="32384" cy="45720"/>
          </a:xfrm>
          <a:custGeom>
            <a:avLst/>
            <a:gdLst/>
            <a:ahLst/>
            <a:cxnLst/>
            <a:rect l="l" t="t" r="r" b="b"/>
            <a:pathLst>
              <a:path w="32384" h="45719">
                <a:moveTo>
                  <a:pt x="0" y="0"/>
                </a:moveTo>
                <a:lnTo>
                  <a:pt x="32004" y="0"/>
                </a:lnTo>
                <a:lnTo>
                  <a:pt x="32004" y="45720"/>
                </a:lnTo>
                <a:lnTo>
                  <a:pt x="0" y="45720"/>
                </a:lnTo>
                <a:lnTo>
                  <a:pt x="0" y="0"/>
                </a:lnTo>
                <a:close/>
              </a:path>
            </a:pathLst>
          </a:custGeom>
          <a:solidFill>
            <a:srgbClr val="2A2A28"/>
          </a:solidFill>
        </p:spPr>
        <p:txBody>
          <a:bodyPr wrap="square" lIns="0" tIns="0" rIns="0" bIns="0" rtlCol="0"/>
          <a:lstStyle/>
          <a:p>
            <a:endParaRPr/>
          </a:p>
        </p:txBody>
      </p:sp>
      <p:sp>
        <p:nvSpPr>
          <p:cNvPr id="23" name="bk object 23"/>
          <p:cNvSpPr/>
          <p:nvPr/>
        </p:nvSpPr>
        <p:spPr>
          <a:xfrm>
            <a:off x="6631247" y="1422780"/>
            <a:ext cx="94615" cy="0"/>
          </a:xfrm>
          <a:custGeom>
            <a:avLst/>
            <a:gdLst/>
            <a:ahLst/>
            <a:cxnLst/>
            <a:rect l="l" t="t" r="r" b="b"/>
            <a:pathLst>
              <a:path w="94615">
                <a:moveTo>
                  <a:pt x="0" y="0"/>
                </a:moveTo>
                <a:lnTo>
                  <a:pt x="94488" y="0"/>
                </a:lnTo>
              </a:path>
            </a:pathLst>
          </a:custGeom>
          <a:ln w="31750">
            <a:solidFill>
              <a:srgbClr val="2A2A28"/>
            </a:solidFill>
          </a:ln>
        </p:spPr>
        <p:txBody>
          <a:bodyPr wrap="square" lIns="0" tIns="0" rIns="0" bIns="0" rtlCol="0"/>
          <a:lstStyle/>
          <a:p>
            <a:endParaRPr/>
          </a:p>
        </p:txBody>
      </p:sp>
      <p:sp>
        <p:nvSpPr>
          <p:cNvPr id="24" name="bk object 24"/>
          <p:cNvSpPr/>
          <p:nvPr/>
        </p:nvSpPr>
        <p:spPr>
          <a:xfrm>
            <a:off x="6759264" y="1263396"/>
            <a:ext cx="140208" cy="175260"/>
          </a:xfrm>
          <a:prstGeom prst="rect">
            <a:avLst/>
          </a:prstGeom>
          <a:blipFill>
            <a:blip r:embed="rId4" cstate="print"/>
            <a:stretch>
              <a:fillRect/>
            </a:stretch>
          </a:blipFill>
        </p:spPr>
        <p:txBody>
          <a:bodyPr wrap="square" lIns="0" tIns="0" rIns="0" bIns="0" rtlCol="0"/>
          <a:lstStyle/>
          <a:p>
            <a:endParaRPr/>
          </a:p>
        </p:txBody>
      </p:sp>
      <p:sp>
        <p:nvSpPr>
          <p:cNvPr id="25" name="bk object 25"/>
          <p:cNvSpPr/>
          <p:nvPr/>
        </p:nvSpPr>
        <p:spPr>
          <a:xfrm>
            <a:off x="6940619" y="1263396"/>
            <a:ext cx="35560" cy="67310"/>
          </a:xfrm>
          <a:custGeom>
            <a:avLst/>
            <a:gdLst/>
            <a:ahLst/>
            <a:cxnLst/>
            <a:rect l="l" t="t" r="r" b="b"/>
            <a:pathLst>
              <a:path w="35559" h="67309">
                <a:moveTo>
                  <a:pt x="0" y="0"/>
                </a:moveTo>
                <a:lnTo>
                  <a:pt x="35052" y="0"/>
                </a:lnTo>
                <a:lnTo>
                  <a:pt x="35052" y="67310"/>
                </a:lnTo>
                <a:lnTo>
                  <a:pt x="0" y="67310"/>
                </a:lnTo>
                <a:lnTo>
                  <a:pt x="0" y="0"/>
                </a:lnTo>
                <a:close/>
              </a:path>
            </a:pathLst>
          </a:custGeom>
          <a:solidFill>
            <a:srgbClr val="2A2A28"/>
          </a:solidFill>
        </p:spPr>
        <p:txBody>
          <a:bodyPr wrap="square" lIns="0" tIns="0" rIns="0" bIns="0" rtlCol="0"/>
          <a:lstStyle/>
          <a:p>
            <a:endParaRPr/>
          </a:p>
        </p:txBody>
      </p:sp>
      <p:sp>
        <p:nvSpPr>
          <p:cNvPr id="26" name="bk object 26"/>
          <p:cNvSpPr/>
          <p:nvPr/>
        </p:nvSpPr>
        <p:spPr>
          <a:xfrm>
            <a:off x="6940619" y="1346580"/>
            <a:ext cx="127000" cy="0"/>
          </a:xfrm>
          <a:custGeom>
            <a:avLst/>
            <a:gdLst/>
            <a:ahLst/>
            <a:cxnLst/>
            <a:rect l="l" t="t" r="r" b="b"/>
            <a:pathLst>
              <a:path w="127000">
                <a:moveTo>
                  <a:pt x="0" y="0"/>
                </a:moveTo>
                <a:lnTo>
                  <a:pt x="126492" y="0"/>
                </a:lnTo>
              </a:path>
            </a:pathLst>
          </a:custGeom>
          <a:ln w="31750">
            <a:solidFill>
              <a:srgbClr val="2A2A28"/>
            </a:solidFill>
          </a:ln>
        </p:spPr>
        <p:txBody>
          <a:bodyPr wrap="square" lIns="0" tIns="0" rIns="0" bIns="0" rtlCol="0"/>
          <a:lstStyle/>
          <a:p>
            <a:endParaRPr/>
          </a:p>
        </p:txBody>
      </p:sp>
      <p:sp>
        <p:nvSpPr>
          <p:cNvPr id="27" name="bk object 27"/>
          <p:cNvSpPr/>
          <p:nvPr/>
        </p:nvSpPr>
        <p:spPr>
          <a:xfrm>
            <a:off x="6940619" y="1362455"/>
            <a:ext cx="35560" cy="76200"/>
          </a:xfrm>
          <a:custGeom>
            <a:avLst/>
            <a:gdLst/>
            <a:ahLst/>
            <a:cxnLst/>
            <a:rect l="l" t="t" r="r" b="b"/>
            <a:pathLst>
              <a:path w="35559" h="76200">
                <a:moveTo>
                  <a:pt x="0" y="0"/>
                </a:moveTo>
                <a:lnTo>
                  <a:pt x="35052" y="0"/>
                </a:lnTo>
                <a:lnTo>
                  <a:pt x="35052" y="76199"/>
                </a:lnTo>
                <a:lnTo>
                  <a:pt x="0" y="76199"/>
                </a:lnTo>
                <a:lnTo>
                  <a:pt x="0" y="0"/>
                </a:lnTo>
                <a:close/>
              </a:path>
            </a:pathLst>
          </a:custGeom>
          <a:solidFill>
            <a:srgbClr val="2A2A28"/>
          </a:solidFill>
        </p:spPr>
        <p:txBody>
          <a:bodyPr wrap="square" lIns="0" tIns="0" rIns="0" bIns="0" rtlCol="0"/>
          <a:lstStyle/>
          <a:p>
            <a:endParaRPr/>
          </a:p>
        </p:txBody>
      </p:sp>
      <p:sp>
        <p:nvSpPr>
          <p:cNvPr id="28" name="bk object 28"/>
          <p:cNvSpPr/>
          <p:nvPr/>
        </p:nvSpPr>
        <p:spPr>
          <a:xfrm>
            <a:off x="7033583" y="1263396"/>
            <a:ext cx="33655" cy="67310"/>
          </a:xfrm>
          <a:custGeom>
            <a:avLst/>
            <a:gdLst/>
            <a:ahLst/>
            <a:cxnLst/>
            <a:rect l="l" t="t" r="r" b="b"/>
            <a:pathLst>
              <a:path w="33654" h="67309">
                <a:moveTo>
                  <a:pt x="33528" y="67056"/>
                </a:moveTo>
                <a:lnTo>
                  <a:pt x="0" y="67056"/>
                </a:lnTo>
                <a:lnTo>
                  <a:pt x="0" y="0"/>
                </a:lnTo>
                <a:lnTo>
                  <a:pt x="33528" y="0"/>
                </a:lnTo>
                <a:lnTo>
                  <a:pt x="33528" y="67056"/>
                </a:lnTo>
                <a:close/>
              </a:path>
            </a:pathLst>
          </a:custGeom>
          <a:solidFill>
            <a:srgbClr val="2A2A28"/>
          </a:solidFill>
        </p:spPr>
        <p:txBody>
          <a:bodyPr wrap="square" lIns="0" tIns="0" rIns="0" bIns="0" rtlCol="0"/>
          <a:lstStyle/>
          <a:p>
            <a:endParaRPr/>
          </a:p>
        </p:txBody>
      </p:sp>
      <p:sp>
        <p:nvSpPr>
          <p:cNvPr id="29" name="bk object 29"/>
          <p:cNvSpPr/>
          <p:nvPr/>
        </p:nvSpPr>
        <p:spPr>
          <a:xfrm>
            <a:off x="7033583" y="1362455"/>
            <a:ext cx="33655" cy="76200"/>
          </a:xfrm>
          <a:custGeom>
            <a:avLst/>
            <a:gdLst/>
            <a:ahLst/>
            <a:cxnLst/>
            <a:rect l="l" t="t" r="r" b="b"/>
            <a:pathLst>
              <a:path w="33654" h="76200">
                <a:moveTo>
                  <a:pt x="33528" y="76200"/>
                </a:moveTo>
                <a:lnTo>
                  <a:pt x="0" y="76200"/>
                </a:lnTo>
                <a:lnTo>
                  <a:pt x="0" y="0"/>
                </a:lnTo>
                <a:lnTo>
                  <a:pt x="33528" y="0"/>
                </a:lnTo>
                <a:lnTo>
                  <a:pt x="33528" y="76200"/>
                </a:lnTo>
                <a:close/>
              </a:path>
            </a:pathLst>
          </a:custGeom>
          <a:solidFill>
            <a:srgbClr val="2A2A28"/>
          </a:solidFill>
        </p:spPr>
        <p:txBody>
          <a:bodyPr wrap="square" lIns="0" tIns="0" rIns="0" bIns="0" rtlCol="0"/>
          <a:lstStyle/>
          <a:p>
            <a:endParaRPr/>
          </a:p>
        </p:txBody>
      </p:sp>
      <p:sp>
        <p:nvSpPr>
          <p:cNvPr id="30" name="bk object 30"/>
          <p:cNvSpPr/>
          <p:nvPr/>
        </p:nvSpPr>
        <p:spPr>
          <a:xfrm>
            <a:off x="7096067" y="1263396"/>
            <a:ext cx="205740" cy="175260"/>
          </a:xfrm>
          <a:prstGeom prst="rect">
            <a:avLst/>
          </a:prstGeom>
          <a:blipFill>
            <a:blip r:embed="rId5" cstate="print"/>
            <a:stretch>
              <a:fillRect/>
            </a:stretch>
          </a:blipFill>
        </p:spPr>
        <p:txBody>
          <a:bodyPr wrap="square" lIns="0" tIns="0" rIns="0" bIns="0" rtlCol="0"/>
          <a:lstStyle/>
          <a:p>
            <a:endParaRPr/>
          </a:p>
        </p:txBody>
      </p:sp>
      <p:sp>
        <p:nvSpPr>
          <p:cNvPr id="31" name="bk object 31"/>
          <p:cNvSpPr/>
          <p:nvPr/>
        </p:nvSpPr>
        <p:spPr>
          <a:xfrm>
            <a:off x="7332287" y="1279905"/>
            <a:ext cx="94615" cy="0"/>
          </a:xfrm>
          <a:custGeom>
            <a:avLst/>
            <a:gdLst/>
            <a:ahLst/>
            <a:cxnLst/>
            <a:rect l="l" t="t" r="r" b="b"/>
            <a:pathLst>
              <a:path w="94615">
                <a:moveTo>
                  <a:pt x="0" y="0"/>
                </a:moveTo>
                <a:lnTo>
                  <a:pt x="94488" y="0"/>
                </a:lnTo>
              </a:path>
            </a:pathLst>
          </a:custGeom>
          <a:ln w="33020">
            <a:solidFill>
              <a:srgbClr val="2A2A28"/>
            </a:solidFill>
          </a:ln>
        </p:spPr>
        <p:txBody>
          <a:bodyPr wrap="square" lIns="0" tIns="0" rIns="0" bIns="0" rtlCol="0"/>
          <a:lstStyle/>
          <a:p>
            <a:endParaRPr/>
          </a:p>
        </p:txBody>
      </p:sp>
      <p:sp>
        <p:nvSpPr>
          <p:cNvPr id="32" name="bk object 32"/>
          <p:cNvSpPr/>
          <p:nvPr/>
        </p:nvSpPr>
        <p:spPr>
          <a:xfrm>
            <a:off x="7332287" y="1296416"/>
            <a:ext cx="32384" cy="33020"/>
          </a:xfrm>
          <a:custGeom>
            <a:avLst/>
            <a:gdLst/>
            <a:ahLst/>
            <a:cxnLst/>
            <a:rect l="l" t="t" r="r" b="b"/>
            <a:pathLst>
              <a:path w="32384" h="33019">
                <a:moveTo>
                  <a:pt x="0" y="0"/>
                </a:moveTo>
                <a:lnTo>
                  <a:pt x="32004" y="0"/>
                </a:lnTo>
                <a:lnTo>
                  <a:pt x="32004" y="33019"/>
                </a:lnTo>
                <a:lnTo>
                  <a:pt x="0" y="33019"/>
                </a:lnTo>
                <a:lnTo>
                  <a:pt x="0" y="0"/>
                </a:lnTo>
                <a:close/>
              </a:path>
            </a:pathLst>
          </a:custGeom>
          <a:solidFill>
            <a:srgbClr val="2A2A28"/>
          </a:solidFill>
        </p:spPr>
        <p:txBody>
          <a:bodyPr wrap="square" lIns="0" tIns="0" rIns="0" bIns="0" rtlCol="0"/>
          <a:lstStyle/>
          <a:p>
            <a:endParaRPr/>
          </a:p>
        </p:txBody>
      </p:sp>
      <p:sp>
        <p:nvSpPr>
          <p:cNvPr id="33" name="bk object 33"/>
          <p:cNvSpPr/>
          <p:nvPr/>
        </p:nvSpPr>
        <p:spPr>
          <a:xfrm>
            <a:off x="7332287" y="1345311"/>
            <a:ext cx="94615" cy="0"/>
          </a:xfrm>
          <a:custGeom>
            <a:avLst/>
            <a:gdLst/>
            <a:ahLst/>
            <a:cxnLst/>
            <a:rect l="l" t="t" r="r" b="b"/>
            <a:pathLst>
              <a:path w="94615">
                <a:moveTo>
                  <a:pt x="0" y="0"/>
                </a:moveTo>
                <a:lnTo>
                  <a:pt x="94488" y="0"/>
                </a:lnTo>
              </a:path>
            </a:pathLst>
          </a:custGeom>
          <a:ln w="31750">
            <a:solidFill>
              <a:srgbClr val="2A2A28"/>
            </a:solidFill>
          </a:ln>
        </p:spPr>
        <p:txBody>
          <a:bodyPr wrap="square" lIns="0" tIns="0" rIns="0" bIns="0" rtlCol="0"/>
          <a:lstStyle/>
          <a:p>
            <a:endParaRPr/>
          </a:p>
        </p:txBody>
      </p:sp>
      <p:sp>
        <p:nvSpPr>
          <p:cNvPr id="34" name="bk object 34"/>
          <p:cNvSpPr/>
          <p:nvPr/>
        </p:nvSpPr>
        <p:spPr>
          <a:xfrm>
            <a:off x="7332287" y="1361186"/>
            <a:ext cx="32384" cy="45720"/>
          </a:xfrm>
          <a:custGeom>
            <a:avLst/>
            <a:gdLst/>
            <a:ahLst/>
            <a:cxnLst/>
            <a:rect l="l" t="t" r="r" b="b"/>
            <a:pathLst>
              <a:path w="32384" h="45719">
                <a:moveTo>
                  <a:pt x="0" y="0"/>
                </a:moveTo>
                <a:lnTo>
                  <a:pt x="32004" y="0"/>
                </a:lnTo>
                <a:lnTo>
                  <a:pt x="32004" y="45720"/>
                </a:lnTo>
                <a:lnTo>
                  <a:pt x="0" y="45720"/>
                </a:lnTo>
                <a:lnTo>
                  <a:pt x="0" y="0"/>
                </a:lnTo>
                <a:close/>
              </a:path>
            </a:pathLst>
          </a:custGeom>
          <a:solidFill>
            <a:srgbClr val="2A2A28"/>
          </a:solidFill>
        </p:spPr>
        <p:txBody>
          <a:bodyPr wrap="square" lIns="0" tIns="0" rIns="0" bIns="0" rtlCol="0"/>
          <a:lstStyle/>
          <a:p>
            <a:endParaRPr/>
          </a:p>
        </p:txBody>
      </p:sp>
      <p:sp>
        <p:nvSpPr>
          <p:cNvPr id="35" name="bk object 35"/>
          <p:cNvSpPr/>
          <p:nvPr/>
        </p:nvSpPr>
        <p:spPr>
          <a:xfrm>
            <a:off x="7332287" y="1422780"/>
            <a:ext cx="94615" cy="0"/>
          </a:xfrm>
          <a:custGeom>
            <a:avLst/>
            <a:gdLst/>
            <a:ahLst/>
            <a:cxnLst/>
            <a:rect l="l" t="t" r="r" b="b"/>
            <a:pathLst>
              <a:path w="94615">
                <a:moveTo>
                  <a:pt x="0" y="0"/>
                </a:moveTo>
                <a:lnTo>
                  <a:pt x="94488" y="0"/>
                </a:lnTo>
              </a:path>
            </a:pathLst>
          </a:custGeom>
          <a:ln w="31750">
            <a:solidFill>
              <a:srgbClr val="2A2A28"/>
            </a:solidFill>
          </a:ln>
        </p:spPr>
        <p:txBody>
          <a:bodyPr wrap="square" lIns="0" tIns="0" rIns="0" bIns="0" rtlCol="0"/>
          <a:lstStyle/>
          <a:p>
            <a:endParaRPr/>
          </a:p>
        </p:txBody>
      </p:sp>
      <p:sp>
        <p:nvSpPr>
          <p:cNvPr id="36" name="bk object 36"/>
          <p:cNvSpPr/>
          <p:nvPr/>
        </p:nvSpPr>
        <p:spPr>
          <a:xfrm>
            <a:off x="7460303" y="1263396"/>
            <a:ext cx="103632" cy="175260"/>
          </a:xfrm>
          <a:prstGeom prst="rect">
            <a:avLst/>
          </a:prstGeom>
          <a:blipFill>
            <a:blip r:embed="rId6" cstate="print"/>
            <a:stretch>
              <a:fillRect/>
            </a:stretch>
          </a:blipFill>
        </p:spPr>
        <p:txBody>
          <a:bodyPr wrap="square" lIns="0" tIns="0" rIns="0" bIns="0" rtlCol="0"/>
          <a:lstStyle/>
          <a:p>
            <a:endParaRPr/>
          </a:p>
        </p:txBody>
      </p:sp>
      <p:sp>
        <p:nvSpPr>
          <p:cNvPr id="37" name="bk object 37"/>
          <p:cNvSpPr/>
          <p:nvPr/>
        </p:nvSpPr>
        <p:spPr>
          <a:xfrm>
            <a:off x="7591368" y="1260347"/>
            <a:ext cx="297179" cy="178308"/>
          </a:xfrm>
          <a:prstGeom prst="rect">
            <a:avLst/>
          </a:prstGeom>
          <a:blipFill>
            <a:blip r:embed="rId7" cstate="print"/>
            <a:stretch>
              <a:fillRect/>
            </a:stretch>
          </a:blipFill>
        </p:spPr>
        <p:txBody>
          <a:bodyPr wrap="square" lIns="0" tIns="0" rIns="0" bIns="0" rtlCol="0"/>
          <a:lstStyle/>
          <a:p>
            <a:endParaRPr/>
          </a:p>
        </p:txBody>
      </p:sp>
      <p:sp>
        <p:nvSpPr>
          <p:cNvPr id="38" name="bk object 38"/>
          <p:cNvSpPr/>
          <p:nvPr/>
        </p:nvSpPr>
        <p:spPr>
          <a:xfrm>
            <a:off x="7928171" y="1263396"/>
            <a:ext cx="0" cy="175260"/>
          </a:xfrm>
          <a:custGeom>
            <a:avLst/>
            <a:gdLst/>
            <a:ahLst/>
            <a:cxnLst/>
            <a:rect l="l" t="t" r="r" b="b"/>
            <a:pathLst>
              <a:path h="175259">
                <a:moveTo>
                  <a:pt x="0" y="0"/>
                </a:moveTo>
                <a:lnTo>
                  <a:pt x="0" y="175259"/>
                </a:lnTo>
              </a:path>
            </a:pathLst>
          </a:custGeom>
          <a:ln w="33528">
            <a:solidFill>
              <a:srgbClr val="2A2A28"/>
            </a:solidFill>
          </a:ln>
        </p:spPr>
        <p:txBody>
          <a:bodyPr wrap="square" lIns="0" tIns="0" rIns="0" bIns="0" rtlCol="0"/>
          <a:lstStyle/>
          <a:p>
            <a:endParaRPr/>
          </a:p>
        </p:txBody>
      </p:sp>
      <p:sp>
        <p:nvSpPr>
          <p:cNvPr id="39" name="bk object 39"/>
          <p:cNvSpPr/>
          <p:nvPr/>
        </p:nvSpPr>
        <p:spPr>
          <a:xfrm>
            <a:off x="7984559" y="1263396"/>
            <a:ext cx="128016" cy="175260"/>
          </a:xfrm>
          <a:prstGeom prst="rect">
            <a:avLst/>
          </a:prstGeom>
          <a:blipFill>
            <a:blip r:embed="rId8" cstate="print"/>
            <a:stretch>
              <a:fillRect/>
            </a:stretch>
          </a:blipFill>
        </p:spPr>
        <p:txBody>
          <a:bodyPr wrap="square" lIns="0" tIns="0" rIns="0" bIns="0" rtlCol="0"/>
          <a:lstStyle/>
          <a:p>
            <a:endParaRPr/>
          </a:p>
        </p:txBody>
      </p:sp>
      <p:sp>
        <p:nvSpPr>
          <p:cNvPr id="40" name="bk object 40"/>
          <p:cNvSpPr/>
          <p:nvPr/>
        </p:nvSpPr>
        <p:spPr>
          <a:xfrm>
            <a:off x="8136959" y="1263396"/>
            <a:ext cx="35560" cy="67310"/>
          </a:xfrm>
          <a:custGeom>
            <a:avLst/>
            <a:gdLst/>
            <a:ahLst/>
            <a:cxnLst/>
            <a:rect l="l" t="t" r="r" b="b"/>
            <a:pathLst>
              <a:path w="35559" h="67309">
                <a:moveTo>
                  <a:pt x="0" y="0"/>
                </a:moveTo>
                <a:lnTo>
                  <a:pt x="35052" y="0"/>
                </a:lnTo>
                <a:lnTo>
                  <a:pt x="35052" y="67310"/>
                </a:lnTo>
                <a:lnTo>
                  <a:pt x="0" y="67310"/>
                </a:lnTo>
                <a:lnTo>
                  <a:pt x="0" y="0"/>
                </a:lnTo>
                <a:close/>
              </a:path>
            </a:pathLst>
          </a:custGeom>
          <a:solidFill>
            <a:srgbClr val="2A2A28"/>
          </a:solidFill>
        </p:spPr>
        <p:txBody>
          <a:bodyPr wrap="square" lIns="0" tIns="0" rIns="0" bIns="0" rtlCol="0"/>
          <a:lstStyle/>
          <a:p>
            <a:endParaRPr/>
          </a:p>
        </p:txBody>
      </p:sp>
      <p:sp>
        <p:nvSpPr>
          <p:cNvPr id="41" name="bk object 41"/>
          <p:cNvSpPr/>
          <p:nvPr/>
        </p:nvSpPr>
        <p:spPr>
          <a:xfrm>
            <a:off x="8136959" y="1346580"/>
            <a:ext cx="127000" cy="0"/>
          </a:xfrm>
          <a:custGeom>
            <a:avLst/>
            <a:gdLst/>
            <a:ahLst/>
            <a:cxnLst/>
            <a:rect l="l" t="t" r="r" b="b"/>
            <a:pathLst>
              <a:path w="127000">
                <a:moveTo>
                  <a:pt x="0" y="0"/>
                </a:moveTo>
                <a:lnTo>
                  <a:pt x="126492" y="0"/>
                </a:lnTo>
              </a:path>
            </a:pathLst>
          </a:custGeom>
          <a:ln w="31750">
            <a:solidFill>
              <a:srgbClr val="2A2A28"/>
            </a:solidFill>
          </a:ln>
        </p:spPr>
        <p:txBody>
          <a:bodyPr wrap="square" lIns="0" tIns="0" rIns="0" bIns="0" rtlCol="0"/>
          <a:lstStyle/>
          <a:p>
            <a:endParaRPr/>
          </a:p>
        </p:txBody>
      </p:sp>
      <p:sp>
        <p:nvSpPr>
          <p:cNvPr id="42" name="bk object 42"/>
          <p:cNvSpPr/>
          <p:nvPr/>
        </p:nvSpPr>
        <p:spPr>
          <a:xfrm>
            <a:off x="8136959" y="1362455"/>
            <a:ext cx="35560" cy="76200"/>
          </a:xfrm>
          <a:custGeom>
            <a:avLst/>
            <a:gdLst/>
            <a:ahLst/>
            <a:cxnLst/>
            <a:rect l="l" t="t" r="r" b="b"/>
            <a:pathLst>
              <a:path w="35559" h="76200">
                <a:moveTo>
                  <a:pt x="0" y="0"/>
                </a:moveTo>
                <a:lnTo>
                  <a:pt x="35052" y="0"/>
                </a:lnTo>
                <a:lnTo>
                  <a:pt x="35052" y="76199"/>
                </a:lnTo>
                <a:lnTo>
                  <a:pt x="0" y="76199"/>
                </a:lnTo>
                <a:lnTo>
                  <a:pt x="0" y="0"/>
                </a:lnTo>
                <a:close/>
              </a:path>
            </a:pathLst>
          </a:custGeom>
          <a:solidFill>
            <a:srgbClr val="2A2A28"/>
          </a:solidFill>
        </p:spPr>
        <p:txBody>
          <a:bodyPr wrap="square" lIns="0" tIns="0" rIns="0" bIns="0" rtlCol="0"/>
          <a:lstStyle/>
          <a:p>
            <a:endParaRPr/>
          </a:p>
        </p:txBody>
      </p:sp>
      <p:sp>
        <p:nvSpPr>
          <p:cNvPr id="43" name="bk object 43"/>
          <p:cNvSpPr/>
          <p:nvPr/>
        </p:nvSpPr>
        <p:spPr>
          <a:xfrm>
            <a:off x="8229924" y="1263396"/>
            <a:ext cx="33655" cy="67310"/>
          </a:xfrm>
          <a:custGeom>
            <a:avLst/>
            <a:gdLst/>
            <a:ahLst/>
            <a:cxnLst/>
            <a:rect l="l" t="t" r="r" b="b"/>
            <a:pathLst>
              <a:path w="33654" h="67309">
                <a:moveTo>
                  <a:pt x="33528" y="67056"/>
                </a:moveTo>
                <a:lnTo>
                  <a:pt x="0" y="67056"/>
                </a:lnTo>
                <a:lnTo>
                  <a:pt x="0" y="0"/>
                </a:lnTo>
                <a:lnTo>
                  <a:pt x="33528" y="0"/>
                </a:lnTo>
                <a:lnTo>
                  <a:pt x="33528" y="67056"/>
                </a:lnTo>
                <a:close/>
              </a:path>
            </a:pathLst>
          </a:custGeom>
          <a:solidFill>
            <a:srgbClr val="2A2A28"/>
          </a:solidFill>
        </p:spPr>
        <p:txBody>
          <a:bodyPr wrap="square" lIns="0" tIns="0" rIns="0" bIns="0" rtlCol="0"/>
          <a:lstStyle/>
          <a:p>
            <a:endParaRPr/>
          </a:p>
        </p:txBody>
      </p:sp>
      <p:sp>
        <p:nvSpPr>
          <p:cNvPr id="44" name="bk object 44"/>
          <p:cNvSpPr/>
          <p:nvPr/>
        </p:nvSpPr>
        <p:spPr>
          <a:xfrm>
            <a:off x="8229924" y="1362455"/>
            <a:ext cx="33655" cy="76200"/>
          </a:xfrm>
          <a:custGeom>
            <a:avLst/>
            <a:gdLst/>
            <a:ahLst/>
            <a:cxnLst/>
            <a:rect l="l" t="t" r="r" b="b"/>
            <a:pathLst>
              <a:path w="33654" h="76200">
                <a:moveTo>
                  <a:pt x="33528" y="76200"/>
                </a:moveTo>
                <a:lnTo>
                  <a:pt x="0" y="76200"/>
                </a:lnTo>
                <a:lnTo>
                  <a:pt x="0" y="0"/>
                </a:lnTo>
                <a:lnTo>
                  <a:pt x="33528" y="0"/>
                </a:lnTo>
                <a:lnTo>
                  <a:pt x="33528" y="76200"/>
                </a:lnTo>
                <a:close/>
              </a:path>
            </a:pathLst>
          </a:custGeom>
          <a:solidFill>
            <a:srgbClr val="2A2A28"/>
          </a:solidFill>
        </p:spPr>
        <p:txBody>
          <a:bodyPr wrap="square" lIns="0" tIns="0" rIns="0" bIns="0" rtlCol="0"/>
          <a:lstStyle/>
          <a:p>
            <a:endParaRPr/>
          </a:p>
        </p:txBody>
      </p:sp>
      <p:sp>
        <p:nvSpPr>
          <p:cNvPr id="45" name="bk object 45"/>
          <p:cNvSpPr/>
          <p:nvPr/>
        </p:nvSpPr>
        <p:spPr>
          <a:xfrm>
            <a:off x="8357939" y="1263395"/>
            <a:ext cx="265176" cy="175260"/>
          </a:xfrm>
          <a:prstGeom prst="rect">
            <a:avLst/>
          </a:prstGeom>
          <a:blipFill>
            <a:blip r:embed="rId9" cstate="print"/>
            <a:stretch>
              <a:fillRect/>
            </a:stretch>
          </a:blipFill>
        </p:spPr>
        <p:txBody>
          <a:bodyPr wrap="square" lIns="0" tIns="0" rIns="0" bIns="0" rtlCol="0"/>
          <a:lstStyle/>
          <a:p>
            <a:endParaRPr/>
          </a:p>
        </p:txBody>
      </p:sp>
      <p:sp>
        <p:nvSpPr>
          <p:cNvPr id="46" name="bk object 46"/>
          <p:cNvSpPr/>
          <p:nvPr/>
        </p:nvSpPr>
        <p:spPr>
          <a:xfrm>
            <a:off x="8652071" y="1263396"/>
            <a:ext cx="140208" cy="175260"/>
          </a:xfrm>
          <a:prstGeom prst="rect">
            <a:avLst/>
          </a:prstGeom>
          <a:blipFill>
            <a:blip r:embed="rId10" cstate="print"/>
            <a:stretch>
              <a:fillRect/>
            </a:stretch>
          </a:blipFill>
        </p:spPr>
        <p:txBody>
          <a:bodyPr wrap="square" lIns="0" tIns="0" rIns="0" bIns="0" rtlCol="0"/>
          <a:lstStyle/>
          <a:p>
            <a:endParaRPr/>
          </a:p>
        </p:txBody>
      </p:sp>
      <p:sp>
        <p:nvSpPr>
          <p:cNvPr id="47" name="bk object 47"/>
          <p:cNvSpPr/>
          <p:nvPr/>
        </p:nvSpPr>
        <p:spPr>
          <a:xfrm>
            <a:off x="8819712" y="1263396"/>
            <a:ext cx="277367" cy="175260"/>
          </a:xfrm>
          <a:prstGeom prst="rect">
            <a:avLst/>
          </a:prstGeom>
          <a:blipFill>
            <a:blip r:embed="rId11" cstate="print"/>
            <a:stretch>
              <a:fillRect/>
            </a:stretch>
          </a:blipFill>
        </p:spPr>
        <p:txBody>
          <a:bodyPr wrap="square" lIns="0" tIns="0" rIns="0" bIns="0" rtlCol="0"/>
          <a:lstStyle/>
          <a:p>
            <a:endParaRPr/>
          </a:p>
        </p:txBody>
      </p:sp>
      <p:sp>
        <p:nvSpPr>
          <p:cNvPr id="48" name="bk object 48"/>
          <p:cNvSpPr/>
          <p:nvPr/>
        </p:nvSpPr>
        <p:spPr>
          <a:xfrm>
            <a:off x="9121464" y="1263396"/>
            <a:ext cx="33655" cy="67310"/>
          </a:xfrm>
          <a:custGeom>
            <a:avLst/>
            <a:gdLst/>
            <a:ahLst/>
            <a:cxnLst/>
            <a:rect l="l" t="t" r="r" b="b"/>
            <a:pathLst>
              <a:path w="33654" h="67309">
                <a:moveTo>
                  <a:pt x="0" y="0"/>
                </a:moveTo>
                <a:lnTo>
                  <a:pt x="33528" y="0"/>
                </a:lnTo>
                <a:lnTo>
                  <a:pt x="33528" y="67310"/>
                </a:lnTo>
                <a:lnTo>
                  <a:pt x="0" y="67310"/>
                </a:lnTo>
                <a:lnTo>
                  <a:pt x="0" y="0"/>
                </a:lnTo>
                <a:close/>
              </a:path>
            </a:pathLst>
          </a:custGeom>
          <a:solidFill>
            <a:srgbClr val="2A2A28"/>
          </a:solidFill>
        </p:spPr>
        <p:txBody>
          <a:bodyPr wrap="square" lIns="0" tIns="0" rIns="0" bIns="0" rtlCol="0"/>
          <a:lstStyle/>
          <a:p>
            <a:endParaRPr/>
          </a:p>
        </p:txBody>
      </p:sp>
      <p:sp>
        <p:nvSpPr>
          <p:cNvPr id="49" name="bk object 49"/>
          <p:cNvSpPr/>
          <p:nvPr/>
        </p:nvSpPr>
        <p:spPr>
          <a:xfrm>
            <a:off x="9121464" y="1346580"/>
            <a:ext cx="127000" cy="0"/>
          </a:xfrm>
          <a:custGeom>
            <a:avLst/>
            <a:gdLst/>
            <a:ahLst/>
            <a:cxnLst/>
            <a:rect l="l" t="t" r="r" b="b"/>
            <a:pathLst>
              <a:path w="127000">
                <a:moveTo>
                  <a:pt x="0" y="0"/>
                </a:moveTo>
                <a:lnTo>
                  <a:pt x="126492" y="0"/>
                </a:lnTo>
              </a:path>
            </a:pathLst>
          </a:custGeom>
          <a:ln w="31750">
            <a:solidFill>
              <a:srgbClr val="2A2A28"/>
            </a:solidFill>
          </a:ln>
        </p:spPr>
        <p:txBody>
          <a:bodyPr wrap="square" lIns="0" tIns="0" rIns="0" bIns="0" rtlCol="0"/>
          <a:lstStyle/>
          <a:p>
            <a:endParaRPr/>
          </a:p>
        </p:txBody>
      </p:sp>
      <p:sp>
        <p:nvSpPr>
          <p:cNvPr id="50" name="bk object 50"/>
          <p:cNvSpPr/>
          <p:nvPr/>
        </p:nvSpPr>
        <p:spPr>
          <a:xfrm>
            <a:off x="9121464" y="1362455"/>
            <a:ext cx="33655" cy="76200"/>
          </a:xfrm>
          <a:custGeom>
            <a:avLst/>
            <a:gdLst/>
            <a:ahLst/>
            <a:cxnLst/>
            <a:rect l="l" t="t" r="r" b="b"/>
            <a:pathLst>
              <a:path w="33654" h="76200">
                <a:moveTo>
                  <a:pt x="0" y="0"/>
                </a:moveTo>
                <a:lnTo>
                  <a:pt x="33528" y="0"/>
                </a:lnTo>
                <a:lnTo>
                  <a:pt x="33528" y="76199"/>
                </a:lnTo>
                <a:lnTo>
                  <a:pt x="0" y="76199"/>
                </a:lnTo>
                <a:lnTo>
                  <a:pt x="0" y="0"/>
                </a:lnTo>
                <a:close/>
              </a:path>
            </a:pathLst>
          </a:custGeom>
          <a:solidFill>
            <a:srgbClr val="2A2A28"/>
          </a:solidFill>
        </p:spPr>
        <p:txBody>
          <a:bodyPr wrap="square" lIns="0" tIns="0" rIns="0" bIns="0" rtlCol="0"/>
          <a:lstStyle/>
          <a:p>
            <a:endParaRPr/>
          </a:p>
        </p:txBody>
      </p:sp>
      <p:sp>
        <p:nvSpPr>
          <p:cNvPr id="51" name="bk object 51"/>
          <p:cNvSpPr/>
          <p:nvPr/>
        </p:nvSpPr>
        <p:spPr>
          <a:xfrm>
            <a:off x="9212904" y="1263396"/>
            <a:ext cx="35560" cy="67310"/>
          </a:xfrm>
          <a:custGeom>
            <a:avLst/>
            <a:gdLst/>
            <a:ahLst/>
            <a:cxnLst/>
            <a:rect l="l" t="t" r="r" b="b"/>
            <a:pathLst>
              <a:path w="35559" h="67309">
                <a:moveTo>
                  <a:pt x="35052" y="67056"/>
                </a:moveTo>
                <a:lnTo>
                  <a:pt x="0" y="67056"/>
                </a:lnTo>
                <a:lnTo>
                  <a:pt x="0" y="0"/>
                </a:lnTo>
                <a:lnTo>
                  <a:pt x="35052" y="0"/>
                </a:lnTo>
                <a:lnTo>
                  <a:pt x="35052" y="67056"/>
                </a:lnTo>
                <a:close/>
              </a:path>
            </a:pathLst>
          </a:custGeom>
          <a:solidFill>
            <a:srgbClr val="2A2A28"/>
          </a:solidFill>
        </p:spPr>
        <p:txBody>
          <a:bodyPr wrap="square" lIns="0" tIns="0" rIns="0" bIns="0" rtlCol="0"/>
          <a:lstStyle/>
          <a:p>
            <a:endParaRPr/>
          </a:p>
        </p:txBody>
      </p:sp>
      <p:sp>
        <p:nvSpPr>
          <p:cNvPr id="52" name="bk object 52"/>
          <p:cNvSpPr/>
          <p:nvPr/>
        </p:nvSpPr>
        <p:spPr>
          <a:xfrm>
            <a:off x="9212904" y="1362455"/>
            <a:ext cx="35560" cy="76200"/>
          </a:xfrm>
          <a:custGeom>
            <a:avLst/>
            <a:gdLst/>
            <a:ahLst/>
            <a:cxnLst/>
            <a:rect l="l" t="t" r="r" b="b"/>
            <a:pathLst>
              <a:path w="35559" h="76200">
                <a:moveTo>
                  <a:pt x="35052" y="76200"/>
                </a:moveTo>
                <a:lnTo>
                  <a:pt x="0" y="76200"/>
                </a:lnTo>
                <a:lnTo>
                  <a:pt x="0" y="0"/>
                </a:lnTo>
                <a:lnTo>
                  <a:pt x="35052" y="0"/>
                </a:lnTo>
                <a:lnTo>
                  <a:pt x="35052" y="76200"/>
                </a:lnTo>
                <a:close/>
              </a:path>
            </a:pathLst>
          </a:custGeom>
          <a:solidFill>
            <a:srgbClr val="2A2A28"/>
          </a:solidFill>
        </p:spPr>
        <p:txBody>
          <a:bodyPr wrap="square" lIns="0" tIns="0" rIns="0" bIns="0" rtlCol="0"/>
          <a:lstStyle/>
          <a:p>
            <a:endParaRPr/>
          </a:p>
        </p:txBody>
      </p:sp>
      <p:sp>
        <p:nvSpPr>
          <p:cNvPr id="53" name="bk object 53"/>
          <p:cNvSpPr/>
          <p:nvPr/>
        </p:nvSpPr>
        <p:spPr>
          <a:xfrm>
            <a:off x="9272339" y="1263395"/>
            <a:ext cx="109728" cy="175260"/>
          </a:xfrm>
          <a:prstGeom prst="rect">
            <a:avLst/>
          </a:prstGeom>
          <a:blipFill>
            <a:blip r:embed="rId12" cstate="print"/>
            <a:stretch>
              <a:fillRect/>
            </a:stretch>
          </a:blipFill>
        </p:spPr>
        <p:txBody>
          <a:bodyPr wrap="square" lIns="0" tIns="0" rIns="0" bIns="0" rtlCol="0"/>
          <a:lstStyle/>
          <a:p>
            <a:endParaRPr/>
          </a:p>
        </p:txBody>
      </p:sp>
      <p:sp>
        <p:nvSpPr>
          <p:cNvPr id="54" name="bk object 54"/>
          <p:cNvSpPr/>
          <p:nvPr/>
        </p:nvSpPr>
        <p:spPr>
          <a:xfrm>
            <a:off x="9414071" y="1263396"/>
            <a:ext cx="33655" cy="67310"/>
          </a:xfrm>
          <a:custGeom>
            <a:avLst/>
            <a:gdLst/>
            <a:ahLst/>
            <a:cxnLst/>
            <a:rect l="l" t="t" r="r" b="b"/>
            <a:pathLst>
              <a:path w="33654" h="67309">
                <a:moveTo>
                  <a:pt x="0" y="0"/>
                </a:moveTo>
                <a:lnTo>
                  <a:pt x="33528" y="0"/>
                </a:lnTo>
                <a:lnTo>
                  <a:pt x="33528" y="67310"/>
                </a:lnTo>
                <a:lnTo>
                  <a:pt x="0" y="67310"/>
                </a:lnTo>
                <a:lnTo>
                  <a:pt x="0" y="0"/>
                </a:lnTo>
                <a:close/>
              </a:path>
            </a:pathLst>
          </a:custGeom>
          <a:solidFill>
            <a:srgbClr val="2A2A28"/>
          </a:solidFill>
        </p:spPr>
        <p:txBody>
          <a:bodyPr wrap="square" lIns="0" tIns="0" rIns="0" bIns="0" rtlCol="0"/>
          <a:lstStyle/>
          <a:p>
            <a:endParaRPr/>
          </a:p>
        </p:txBody>
      </p:sp>
      <p:sp>
        <p:nvSpPr>
          <p:cNvPr id="55" name="bk object 55"/>
          <p:cNvSpPr/>
          <p:nvPr/>
        </p:nvSpPr>
        <p:spPr>
          <a:xfrm>
            <a:off x="9414071" y="1346580"/>
            <a:ext cx="127000" cy="0"/>
          </a:xfrm>
          <a:custGeom>
            <a:avLst/>
            <a:gdLst/>
            <a:ahLst/>
            <a:cxnLst/>
            <a:rect l="l" t="t" r="r" b="b"/>
            <a:pathLst>
              <a:path w="127000">
                <a:moveTo>
                  <a:pt x="0" y="0"/>
                </a:moveTo>
                <a:lnTo>
                  <a:pt x="126492" y="0"/>
                </a:lnTo>
              </a:path>
            </a:pathLst>
          </a:custGeom>
          <a:ln w="31750">
            <a:solidFill>
              <a:srgbClr val="2A2A28"/>
            </a:solidFill>
          </a:ln>
        </p:spPr>
        <p:txBody>
          <a:bodyPr wrap="square" lIns="0" tIns="0" rIns="0" bIns="0" rtlCol="0"/>
          <a:lstStyle/>
          <a:p>
            <a:endParaRPr/>
          </a:p>
        </p:txBody>
      </p:sp>
      <p:sp>
        <p:nvSpPr>
          <p:cNvPr id="56" name="bk object 56"/>
          <p:cNvSpPr/>
          <p:nvPr/>
        </p:nvSpPr>
        <p:spPr>
          <a:xfrm>
            <a:off x="9414071" y="1362455"/>
            <a:ext cx="33655" cy="76200"/>
          </a:xfrm>
          <a:custGeom>
            <a:avLst/>
            <a:gdLst/>
            <a:ahLst/>
            <a:cxnLst/>
            <a:rect l="l" t="t" r="r" b="b"/>
            <a:pathLst>
              <a:path w="33654" h="76200">
                <a:moveTo>
                  <a:pt x="0" y="0"/>
                </a:moveTo>
                <a:lnTo>
                  <a:pt x="33528" y="0"/>
                </a:lnTo>
                <a:lnTo>
                  <a:pt x="33528" y="76199"/>
                </a:lnTo>
                <a:lnTo>
                  <a:pt x="0" y="76199"/>
                </a:lnTo>
                <a:lnTo>
                  <a:pt x="0" y="0"/>
                </a:lnTo>
                <a:close/>
              </a:path>
            </a:pathLst>
          </a:custGeom>
          <a:solidFill>
            <a:srgbClr val="2A2A28"/>
          </a:solidFill>
        </p:spPr>
        <p:txBody>
          <a:bodyPr wrap="square" lIns="0" tIns="0" rIns="0" bIns="0" rtlCol="0"/>
          <a:lstStyle/>
          <a:p>
            <a:endParaRPr/>
          </a:p>
        </p:txBody>
      </p:sp>
      <p:sp>
        <p:nvSpPr>
          <p:cNvPr id="57" name="bk object 57"/>
          <p:cNvSpPr/>
          <p:nvPr/>
        </p:nvSpPr>
        <p:spPr>
          <a:xfrm>
            <a:off x="9507035" y="1263396"/>
            <a:ext cx="33655" cy="67310"/>
          </a:xfrm>
          <a:custGeom>
            <a:avLst/>
            <a:gdLst/>
            <a:ahLst/>
            <a:cxnLst/>
            <a:rect l="l" t="t" r="r" b="b"/>
            <a:pathLst>
              <a:path w="33654" h="67309">
                <a:moveTo>
                  <a:pt x="33528" y="67056"/>
                </a:moveTo>
                <a:lnTo>
                  <a:pt x="0" y="67056"/>
                </a:lnTo>
                <a:lnTo>
                  <a:pt x="0" y="0"/>
                </a:lnTo>
                <a:lnTo>
                  <a:pt x="33528" y="0"/>
                </a:lnTo>
                <a:lnTo>
                  <a:pt x="33528" y="67056"/>
                </a:lnTo>
                <a:close/>
              </a:path>
            </a:pathLst>
          </a:custGeom>
          <a:solidFill>
            <a:srgbClr val="2A2A28"/>
          </a:solidFill>
        </p:spPr>
        <p:txBody>
          <a:bodyPr wrap="square" lIns="0" tIns="0" rIns="0" bIns="0" rtlCol="0"/>
          <a:lstStyle/>
          <a:p>
            <a:endParaRPr/>
          </a:p>
        </p:txBody>
      </p:sp>
      <p:sp>
        <p:nvSpPr>
          <p:cNvPr id="58" name="bk object 58"/>
          <p:cNvSpPr/>
          <p:nvPr/>
        </p:nvSpPr>
        <p:spPr>
          <a:xfrm>
            <a:off x="9507035" y="1362455"/>
            <a:ext cx="33655" cy="76200"/>
          </a:xfrm>
          <a:custGeom>
            <a:avLst/>
            <a:gdLst/>
            <a:ahLst/>
            <a:cxnLst/>
            <a:rect l="l" t="t" r="r" b="b"/>
            <a:pathLst>
              <a:path w="33654" h="76200">
                <a:moveTo>
                  <a:pt x="33528" y="76200"/>
                </a:moveTo>
                <a:lnTo>
                  <a:pt x="0" y="76200"/>
                </a:lnTo>
                <a:lnTo>
                  <a:pt x="0" y="0"/>
                </a:lnTo>
                <a:lnTo>
                  <a:pt x="33528" y="0"/>
                </a:lnTo>
                <a:lnTo>
                  <a:pt x="33528" y="76200"/>
                </a:lnTo>
                <a:close/>
              </a:path>
            </a:pathLst>
          </a:custGeom>
          <a:solidFill>
            <a:srgbClr val="2A2A28"/>
          </a:solidFill>
        </p:spPr>
        <p:txBody>
          <a:bodyPr wrap="square" lIns="0" tIns="0" rIns="0" bIns="0" rtlCol="0"/>
          <a:lstStyle/>
          <a:p>
            <a:endParaRPr/>
          </a:p>
        </p:txBody>
      </p:sp>
      <p:sp>
        <p:nvSpPr>
          <p:cNvPr id="59" name="bk object 59"/>
          <p:cNvSpPr/>
          <p:nvPr/>
        </p:nvSpPr>
        <p:spPr>
          <a:xfrm>
            <a:off x="6449891" y="1554480"/>
            <a:ext cx="137160" cy="175260"/>
          </a:xfrm>
          <a:prstGeom prst="rect">
            <a:avLst/>
          </a:prstGeom>
          <a:blipFill>
            <a:blip r:embed="rId13" cstate="print"/>
            <a:stretch>
              <a:fillRect/>
            </a:stretch>
          </a:blipFill>
        </p:spPr>
        <p:txBody>
          <a:bodyPr wrap="square" lIns="0" tIns="0" rIns="0" bIns="0" rtlCol="0"/>
          <a:lstStyle/>
          <a:p>
            <a:endParaRPr/>
          </a:p>
        </p:txBody>
      </p:sp>
      <p:sp>
        <p:nvSpPr>
          <p:cNvPr id="60" name="bk object 60"/>
          <p:cNvSpPr/>
          <p:nvPr/>
        </p:nvSpPr>
        <p:spPr>
          <a:xfrm>
            <a:off x="6631247" y="1562734"/>
            <a:ext cx="100965" cy="0"/>
          </a:xfrm>
          <a:custGeom>
            <a:avLst/>
            <a:gdLst/>
            <a:ahLst/>
            <a:cxnLst/>
            <a:rect l="l" t="t" r="r" b="b"/>
            <a:pathLst>
              <a:path w="100965">
                <a:moveTo>
                  <a:pt x="0" y="0"/>
                </a:moveTo>
                <a:lnTo>
                  <a:pt x="100584" y="0"/>
                </a:lnTo>
              </a:path>
            </a:pathLst>
          </a:custGeom>
          <a:ln w="16510">
            <a:solidFill>
              <a:srgbClr val="2A2A28"/>
            </a:solidFill>
          </a:ln>
        </p:spPr>
        <p:txBody>
          <a:bodyPr wrap="square" lIns="0" tIns="0" rIns="0" bIns="0" rtlCol="0"/>
          <a:lstStyle/>
          <a:p>
            <a:endParaRPr/>
          </a:p>
        </p:txBody>
      </p:sp>
      <p:sp>
        <p:nvSpPr>
          <p:cNvPr id="61" name="bk object 61"/>
          <p:cNvSpPr/>
          <p:nvPr/>
        </p:nvSpPr>
        <p:spPr>
          <a:xfrm>
            <a:off x="6640392" y="1570989"/>
            <a:ext cx="0" cy="142240"/>
          </a:xfrm>
          <a:custGeom>
            <a:avLst/>
            <a:gdLst/>
            <a:ahLst/>
            <a:cxnLst/>
            <a:rect l="l" t="t" r="r" b="b"/>
            <a:pathLst>
              <a:path h="142239">
                <a:moveTo>
                  <a:pt x="0" y="0"/>
                </a:moveTo>
                <a:lnTo>
                  <a:pt x="0" y="142239"/>
                </a:lnTo>
                <a:lnTo>
                  <a:pt x="0" y="0"/>
                </a:lnTo>
                <a:close/>
              </a:path>
            </a:pathLst>
          </a:custGeom>
          <a:solidFill>
            <a:srgbClr val="2A2A28"/>
          </a:solidFill>
        </p:spPr>
        <p:txBody>
          <a:bodyPr wrap="square" lIns="0" tIns="0" rIns="0" bIns="0" rtlCol="0"/>
          <a:lstStyle/>
          <a:p>
            <a:endParaRPr/>
          </a:p>
        </p:txBody>
      </p:sp>
      <p:sp>
        <p:nvSpPr>
          <p:cNvPr id="62" name="bk object 62"/>
          <p:cNvSpPr/>
          <p:nvPr/>
        </p:nvSpPr>
        <p:spPr>
          <a:xfrm>
            <a:off x="6631247" y="1635125"/>
            <a:ext cx="99060" cy="0"/>
          </a:xfrm>
          <a:custGeom>
            <a:avLst/>
            <a:gdLst/>
            <a:ahLst/>
            <a:cxnLst/>
            <a:rect l="l" t="t" r="r" b="b"/>
            <a:pathLst>
              <a:path w="99059">
                <a:moveTo>
                  <a:pt x="0" y="0"/>
                </a:moveTo>
                <a:lnTo>
                  <a:pt x="99060" y="0"/>
                </a:lnTo>
              </a:path>
            </a:pathLst>
          </a:custGeom>
          <a:ln w="19050">
            <a:solidFill>
              <a:srgbClr val="2A2A28"/>
            </a:solidFill>
          </a:ln>
        </p:spPr>
        <p:txBody>
          <a:bodyPr wrap="square" lIns="0" tIns="0" rIns="0" bIns="0" rtlCol="0"/>
          <a:lstStyle/>
          <a:p>
            <a:endParaRPr/>
          </a:p>
        </p:txBody>
      </p:sp>
      <p:sp>
        <p:nvSpPr>
          <p:cNvPr id="63" name="bk object 63"/>
          <p:cNvSpPr/>
          <p:nvPr/>
        </p:nvSpPr>
        <p:spPr>
          <a:xfrm>
            <a:off x="6631247" y="1721485"/>
            <a:ext cx="99060" cy="0"/>
          </a:xfrm>
          <a:custGeom>
            <a:avLst/>
            <a:gdLst/>
            <a:ahLst/>
            <a:cxnLst/>
            <a:rect l="l" t="t" r="r" b="b"/>
            <a:pathLst>
              <a:path w="99059">
                <a:moveTo>
                  <a:pt x="0" y="0"/>
                </a:moveTo>
                <a:lnTo>
                  <a:pt x="99060" y="0"/>
                </a:lnTo>
              </a:path>
            </a:pathLst>
          </a:custGeom>
          <a:ln w="16510">
            <a:solidFill>
              <a:srgbClr val="2A2A28"/>
            </a:solidFill>
          </a:ln>
        </p:spPr>
        <p:txBody>
          <a:bodyPr wrap="square" lIns="0" tIns="0" rIns="0" bIns="0" rtlCol="0"/>
          <a:lstStyle/>
          <a:p>
            <a:endParaRPr/>
          </a:p>
        </p:txBody>
      </p:sp>
      <p:sp>
        <p:nvSpPr>
          <p:cNvPr id="64" name="bk object 64"/>
          <p:cNvSpPr/>
          <p:nvPr/>
        </p:nvSpPr>
        <p:spPr>
          <a:xfrm>
            <a:off x="6757740" y="1549907"/>
            <a:ext cx="173736" cy="179832"/>
          </a:xfrm>
          <a:prstGeom prst="rect">
            <a:avLst/>
          </a:prstGeom>
          <a:blipFill>
            <a:blip r:embed="rId14" cstate="print"/>
            <a:stretch>
              <a:fillRect/>
            </a:stretch>
          </a:blipFill>
        </p:spPr>
        <p:txBody>
          <a:bodyPr wrap="square" lIns="0" tIns="0" rIns="0" bIns="0" rtlCol="0"/>
          <a:lstStyle/>
          <a:p>
            <a:endParaRPr/>
          </a:p>
        </p:txBody>
      </p:sp>
      <p:sp>
        <p:nvSpPr>
          <p:cNvPr id="65" name="bk object 65"/>
          <p:cNvSpPr/>
          <p:nvPr/>
        </p:nvSpPr>
        <p:spPr>
          <a:xfrm>
            <a:off x="6969576" y="1554480"/>
            <a:ext cx="138684" cy="175260"/>
          </a:xfrm>
          <a:prstGeom prst="rect">
            <a:avLst/>
          </a:prstGeom>
          <a:blipFill>
            <a:blip r:embed="rId15" cstate="print"/>
            <a:stretch>
              <a:fillRect/>
            </a:stretch>
          </a:blipFill>
        </p:spPr>
        <p:txBody>
          <a:bodyPr wrap="square" lIns="0" tIns="0" rIns="0" bIns="0" rtlCol="0"/>
          <a:lstStyle/>
          <a:p>
            <a:endParaRPr/>
          </a:p>
        </p:txBody>
      </p:sp>
      <p:sp>
        <p:nvSpPr>
          <p:cNvPr id="66" name="bk object 66"/>
          <p:cNvSpPr/>
          <p:nvPr/>
        </p:nvSpPr>
        <p:spPr>
          <a:xfrm>
            <a:off x="7221035" y="1554480"/>
            <a:ext cx="117475" cy="175260"/>
          </a:xfrm>
          <a:custGeom>
            <a:avLst/>
            <a:gdLst/>
            <a:ahLst/>
            <a:cxnLst/>
            <a:rect l="l" t="t" r="r" b="b"/>
            <a:pathLst>
              <a:path w="117475" h="175260">
                <a:moveTo>
                  <a:pt x="16764" y="175260"/>
                </a:moveTo>
                <a:lnTo>
                  <a:pt x="0" y="175260"/>
                </a:lnTo>
                <a:lnTo>
                  <a:pt x="0" y="0"/>
                </a:lnTo>
                <a:lnTo>
                  <a:pt x="16764" y="0"/>
                </a:lnTo>
                <a:lnTo>
                  <a:pt x="16764" y="65532"/>
                </a:lnTo>
                <a:lnTo>
                  <a:pt x="39295" y="65532"/>
                </a:lnTo>
                <a:lnTo>
                  <a:pt x="25908" y="77724"/>
                </a:lnTo>
                <a:lnTo>
                  <a:pt x="40195" y="92964"/>
                </a:lnTo>
                <a:lnTo>
                  <a:pt x="16764" y="92964"/>
                </a:lnTo>
                <a:lnTo>
                  <a:pt x="16764" y="175260"/>
                </a:lnTo>
                <a:close/>
              </a:path>
              <a:path w="117475" h="175260">
                <a:moveTo>
                  <a:pt x="39295" y="65532"/>
                </a:moveTo>
                <a:lnTo>
                  <a:pt x="16764" y="65532"/>
                </a:lnTo>
                <a:lnTo>
                  <a:pt x="86868" y="0"/>
                </a:lnTo>
                <a:lnTo>
                  <a:pt x="111252" y="0"/>
                </a:lnTo>
                <a:lnTo>
                  <a:pt x="39295" y="65532"/>
                </a:lnTo>
                <a:close/>
              </a:path>
              <a:path w="117475" h="175260">
                <a:moveTo>
                  <a:pt x="117348" y="175260"/>
                </a:moveTo>
                <a:lnTo>
                  <a:pt x="94488" y="175260"/>
                </a:lnTo>
                <a:lnTo>
                  <a:pt x="16764" y="92964"/>
                </a:lnTo>
                <a:lnTo>
                  <a:pt x="40195" y="92964"/>
                </a:lnTo>
                <a:lnTo>
                  <a:pt x="117348" y="175260"/>
                </a:lnTo>
                <a:close/>
              </a:path>
            </a:pathLst>
          </a:custGeom>
          <a:solidFill>
            <a:srgbClr val="2A2A28"/>
          </a:solidFill>
        </p:spPr>
        <p:txBody>
          <a:bodyPr wrap="square" lIns="0" tIns="0" rIns="0" bIns="0" rtlCol="0"/>
          <a:lstStyle/>
          <a:p>
            <a:endParaRPr/>
          </a:p>
        </p:txBody>
      </p:sp>
      <p:sp>
        <p:nvSpPr>
          <p:cNvPr id="67" name="bk object 67"/>
          <p:cNvSpPr/>
          <p:nvPr/>
        </p:nvSpPr>
        <p:spPr>
          <a:xfrm>
            <a:off x="7350576" y="1554480"/>
            <a:ext cx="169545" cy="175260"/>
          </a:xfrm>
          <a:custGeom>
            <a:avLst/>
            <a:gdLst/>
            <a:ahLst/>
            <a:cxnLst/>
            <a:rect l="l" t="t" r="r" b="b"/>
            <a:pathLst>
              <a:path w="169545" h="175260">
                <a:moveTo>
                  <a:pt x="19812" y="175260"/>
                </a:moveTo>
                <a:lnTo>
                  <a:pt x="0" y="175260"/>
                </a:lnTo>
                <a:lnTo>
                  <a:pt x="83820" y="0"/>
                </a:lnTo>
                <a:lnTo>
                  <a:pt x="88392" y="0"/>
                </a:lnTo>
                <a:lnTo>
                  <a:pt x="105248" y="36576"/>
                </a:lnTo>
                <a:lnTo>
                  <a:pt x="85344" y="36576"/>
                </a:lnTo>
                <a:lnTo>
                  <a:pt x="54864" y="100584"/>
                </a:lnTo>
                <a:lnTo>
                  <a:pt x="134748" y="100584"/>
                </a:lnTo>
                <a:lnTo>
                  <a:pt x="142474" y="117348"/>
                </a:lnTo>
                <a:lnTo>
                  <a:pt x="47244" y="117348"/>
                </a:lnTo>
                <a:lnTo>
                  <a:pt x="19812" y="175260"/>
                </a:lnTo>
                <a:close/>
              </a:path>
              <a:path w="169545" h="175260">
                <a:moveTo>
                  <a:pt x="134748" y="100584"/>
                </a:moveTo>
                <a:lnTo>
                  <a:pt x="115824" y="100584"/>
                </a:lnTo>
                <a:lnTo>
                  <a:pt x="85344" y="36576"/>
                </a:lnTo>
                <a:lnTo>
                  <a:pt x="105248" y="36576"/>
                </a:lnTo>
                <a:lnTo>
                  <a:pt x="134748" y="100584"/>
                </a:lnTo>
                <a:close/>
              </a:path>
              <a:path w="169545" h="175260">
                <a:moveTo>
                  <a:pt x="169164" y="175260"/>
                </a:moveTo>
                <a:lnTo>
                  <a:pt x="150876" y="175260"/>
                </a:lnTo>
                <a:lnTo>
                  <a:pt x="123444" y="117348"/>
                </a:lnTo>
                <a:lnTo>
                  <a:pt x="142474" y="117348"/>
                </a:lnTo>
                <a:lnTo>
                  <a:pt x="169164" y="175260"/>
                </a:lnTo>
                <a:close/>
              </a:path>
            </a:pathLst>
          </a:custGeom>
          <a:solidFill>
            <a:srgbClr val="2A2A28"/>
          </a:solidFill>
        </p:spPr>
        <p:txBody>
          <a:bodyPr wrap="square" lIns="0" tIns="0" rIns="0" bIns="0" rtlCol="0"/>
          <a:lstStyle/>
          <a:p>
            <a:endParaRPr/>
          </a:p>
        </p:txBody>
      </p:sp>
      <p:sp>
        <p:nvSpPr>
          <p:cNvPr id="68" name="bk object 68"/>
          <p:cNvSpPr/>
          <p:nvPr/>
        </p:nvSpPr>
        <p:spPr>
          <a:xfrm>
            <a:off x="7531931" y="1562862"/>
            <a:ext cx="96520" cy="0"/>
          </a:xfrm>
          <a:custGeom>
            <a:avLst/>
            <a:gdLst/>
            <a:ahLst/>
            <a:cxnLst/>
            <a:rect l="l" t="t" r="r" b="b"/>
            <a:pathLst>
              <a:path w="96520">
                <a:moveTo>
                  <a:pt x="0" y="0"/>
                </a:moveTo>
                <a:lnTo>
                  <a:pt x="96012" y="0"/>
                </a:lnTo>
              </a:path>
            </a:pathLst>
          </a:custGeom>
          <a:ln w="16764">
            <a:solidFill>
              <a:srgbClr val="2A2A28"/>
            </a:solidFill>
          </a:ln>
        </p:spPr>
        <p:txBody>
          <a:bodyPr wrap="square" lIns="0" tIns="0" rIns="0" bIns="0" rtlCol="0"/>
          <a:lstStyle/>
          <a:p>
            <a:endParaRPr/>
          </a:p>
        </p:txBody>
      </p:sp>
      <p:sp>
        <p:nvSpPr>
          <p:cNvPr id="69" name="bk object 69"/>
          <p:cNvSpPr/>
          <p:nvPr/>
        </p:nvSpPr>
        <p:spPr>
          <a:xfrm>
            <a:off x="7579938" y="1571244"/>
            <a:ext cx="0" cy="158750"/>
          </a:xfrm>
          <a:custGeom>
            <a:avLst/>
            <a:gdLst/>
            <a:ahLst/>
            <a:cxnLst/>
            <a:rect l="l" t="t" r="r" b="b"/>
            <a:pathLst>
              <a:path h="158750">
                <a:moveTo>
                  <a:pt x="0" y="0"/>
                </a:moveTo>
                <a:lnTo>
                  <a:pt x="0" y="158495"/>
                </a:lnTo>
              </a:path>
            </a:pathLst>
          </a:custGeom>
          <a:ln w="16764">
            <a:solidFill>
              <a:srgbClr val="2A2A28"/>
            </a:solidFill>
          </a:ln>
        </p:spPr>
        <p:txBody>
          <a:bodyPr wrap="square" lIns="0" tIns="0" rIns="0" bIns="0" rtlCol="0"/>
          <a:lstStyle/>
          <a:p>
            <a:endParaRPr/>
          </a:p>
        </p:txBody>
      </p:sp>
      <p:sp>
        <p:nvSpPr>
          <p:cNvPr id="70" name="bk object 70"/>
          <p:cNvSpPr/>
          <p:nvPr/>
        </p:nvSpPr>
        <p:spPr>
          <a:xfrm>
            <a:off x="7640135" y="1554480"/>
            <a:ext cx="167640" cy="175260"/>
          </a:xfrm>
          <a:custGeom>
            <a:avLst/>
            <a:gdLst/>
            <a:ahLst/>
            <a:cxnLst/>
            <a:rect l="l" t="t" r="r" b="b"/>
            <a:pathLst>
              <a:path w="167640" h="175260">
                <a:moveTo>
                  <a:pt x="19812" y="175260"/>
                </a:moveTo>
                <a:lnTo>
                  <a:pt x="0" y="175260"/>
                </a:lnTo>
                <a:lnTo>
                  <a:pt x="82296" y="0"/>
                </a:lnTo>
                <a:lnTo>
                  <a:pt x="86868" y="0"/>
                </a:lnTo>
                <a:lnTo>
                  <a:pt x="103724" y="36576"/>
                </a:lnTo>
                <a:lnTo>
                  <a:pt x="83820" y="36576"/>
                </a:lnTo>
                <a:lnTo>
                  <a:pt x="53340" y="100584"/>
                </a:lnTo>
                <a:lnTo>
                  <a:pt x="133224" y="100584"/>
                </a:lnTo>
                <a:lnTo>
                  <a:pt x="140950" y="117348"/>
                </a:lnTo>
                <a:lnTo>
                  <a:pt x="45720" y="117348"/>
                </a:lnTo>
                <a:lnTo>
                  <a:pt x="19812" y="175260"/>
                </a:lnTo>
                <a:close/>
              </a:path>
              <a:path w="167640" h="175260">
                <a:moveTo>
                  <a:pt x="133224" y="100584"/>
                </a:moveTo>
                <a:lnTo>
                  <a:pt x="114300" y="100584"/>
                </a:lnTo>
                <a:lnTo>
                  <a:pt x="83820" y="36576"/>
                </a:lnTo>
                <a:lnTo>
                  <a:pt x="103724" y="36576"/>
                </a:lnTo>
                <a:lnTo>
                  <a:pt x="133224" y="100584"/>
                </a:lnTo>
                <a:close/>
              </a:path>
              <a:path w="167640" h="175260">
                <a:moveTo>
                  <a:pt x="167640" y="175260"/>
                </a:moveTo>
                <a:lnTo>
                  <a:pt x="149352" y="175260"/>
                </a:lnTo>
                <a:lnTo>
                  <a:pt x="121920" y="117348"/>
                </a:lnTo>
                <a:lnTo>
                  <a:pt x="140950" y="117348"/>
                </a:lnTo>
                <a:lnTo>
                  <a:pt x="167640" y="175260"/>
                </a:lnTo>
                <a:close/>
              </a:path>
            </a:pathLst>
          </a:custGeom>
          <a:solidFill>
            <a:srgbClr val="2A2A28"/>
          </a:solidFill>
        </p:spPr>
        <p:txBody>
          <a:bodyPr wrap="square" lIns="0" tIns="0" rIns="0" bIns="0" rtlCol="0"/>
          <a:lstStyle/>
          <a:p>
            <a:endParaRPr/>
          </a:p>
        </p:txBody>
      </p:sp>
      <p:sp>
        <p:nvSpPr>
          <p:cNvPr id="71" name="bk object 71"/>
          <p:cNvSpPr/>
          <p:nvPr/>
        </p:nvSpPr>
        <p:spPr>
          <a:xfrm>
            <a:off x="7836731" y="1554480"/>
            <a:ext cx="109728" cy="175260"/>
          </a:xfrm>
          <a:prstGeom prst="rect">
            <a:avLst/>
          </a:prstGeom>
          <a:blipFill>
            <a:blip r:embed="rId16" cstate="print"/>
            <a:stretch>
              <a:fillRect/>
            </a:stretch>
          </a:blipFill>
        </p:spPr>
        <p:txBody>
          <a:bodyPr wrap="square" lIns="0" tIns="0" rIns="0" bIns="0" rtlCol="0"/>
          <a:lstStyle/>
          <a:p>
            <a:endParaRPr/>
          </a:p>
        </p:txBody>
      </p:sp>
      <p:sp>
        <p:nvSpPr>
          <p:cNvPr id="72" name="bk object 72"/>
          <p:cNvSpPr/>
          <p:nvPr/>
        </p:nvSpPr>
        <p:spPr>
          <a:xfrm>
            <a:off x="7966271" y="1562862"/>
            <a:ext cx="96520" cy="0"/>
          </a:xfrm>
          <a:custGeom>
            <a:avLst/>
            <a:gdLst/>
            <a:ahLst/>
            <a:cxnLst/>
            <a:rect l="l" t="t" r="r" b="b"/>
            <a:pathLst>
              <a:path w="96520">
                <a:moveTo>
                  <a:pt x="0" y="0"/>
                </a:moveTo>
                <a:lnTo>
                  <a:pt x="96012" y="0"/>
                </a:lnTo>
              </a:path>
            </a:pathLst>
          </a:custGeom>
          <a:ln w="16764">
            <a:solidFill>
              <a:srgbClr val="2A2A28"/>
            </a:solidFill>
          </a:ln>
        </p:spPr>
        <p:txBody>
          <a:bodyPr wrap="square" lIns="0" tIns="0" rIns="0" bIns="0" rtlCol="0"/>
          <a:lstStyle/>
          <a:p>
            <a:endParaRPr/>
          </a:p>
        </p:txBody>
      </p:sp>
      <p:sp>
        <p:nvSpPr>
          <p:cNvPr id="73" name="bk object 73"/>
          <p:cNvSpPr/>
          <p:nvPr/>
        </p:nvSpPr>
        <p:spPr>
          <a:xfrm>
            <a:off x="8015039" y="1571244"/>
            <a:ext cx="0" cy="158750"/>
          </a:xfrm>
          <a:custGeom>
            <a:avLst/>
            <a:gdLst/>
            <a:ahLst/>
            <a:cxnLst/>
            <a:rect l="l" t="t" r="r" b="b"/>
            <a:pathLst>
              <a:path h="158750">
                <a:moveTo>
                  <a:pt x="0" y="0"/>
                </a:moveTo>
                <a:lnTo>
                  <a:pt x="0" y="158495"/>
                </a:lnTo>
              </a:path>
            </a:pathLst>
          </a:custGeom>
          <a:ln w="18288">
            <a:solidFill>
              <a:srgbClr val="2A2A28"/>
            </a:solidFill>
          </a:ln>
        </p:spPr>
        <p:txBody>
          <a:bodyPr wrap="square" lIns="0" tIns="0" rIns="0" bIns="0" rtlCol="0"/>
          <a:lstStyle/>
          <a:p>
            <a:endParaRPr/>
          </a:p>
        </p:txBody>
      </p:sp>
      <p:sp>
        <p:nvSpPr>
          <p:cNvPr id="74" name="bk object 74"/>
          <p:cNvSpPr/>
          <p:nvPr/>
        </p:nvSpPr>
        <p:spPr>
          <a:xfrm>
            <a:off x="8096574" y="1554480"/>
            <a:ext cx="0" cy="175260"/>
          </a:xfrm>
          <a:custGeom>
            <a:avLst/>
            <a:gdLst/>
            <a:ahLst/>
            <a:cxnLst/>
            <a:rect l="l" t="t" r="r" b="b"/>
            <a:pathLst>
              <a:path h="175260">
                <a:moveTo>
                  <a:pt x="0" y="0"/>
                </a:moveTo>
                <a:lnTo>
                  <a:pt x="0" y="175260"/>
                </a:lnTo>
              </a:path>
            </a:pathLst>
          </a:custGeom>
          <a:ln w="16763">
            <a:solidFill>
              <a:srgbClr val="2A2A28"/>
            </a:solidFill>
          </a:ln>
        </p:spPr>
        <p:txBody>
          <a:bodyPr wrap="square" lIns="0" tIns="0" rIns="0" bIns="0" rtlCol="0"/>
          <a:lstStyle/>
          <a:p>
            <a:endParaRPr/>
          </a:p>
        </p:txBody>
      </p:sp>
      <p:sp>
        <p:nvSpPr>
          <p:cNvPr id="75" name="bk object 75"/>
          <p:cNvSpPr/>
          <p:nvPr/>
        </p:nvSpPr>
        <p:spPr>
          <a:xfrm>
            <a:off x="8132387" y="1554480"/>
            <a:ext cx="100584" cy="175259"/>
          </a:xfrm>
          <a:prstGeom prst="rect">
            <a:avLst/>
          </a:prstGeom>
          <a:blipFill>
            <a:blip r:embed="rId17" cstate="print"/>
            <a:stretch>
              <a:fillRect/>
            </a:stretch>
          </a:blipFill>
        </p:spPr>
        <p:txBody>
          <a:bodyPr wrap="square" lIns="0" tIns="0" rIns="0" bIns="0" rtlCol="0"/>
          <a:lstStyle/>
          <a:p>
            <a:endParaRPr/>
          </a:p>
        </p:txBody>
      </p:sp>
      <p:sp>
        <p:nvSpPr>
          <p:cNvPr id="76" name="bk object 76"/>
          <p:cNvSpPr/>
          <p:nvPr/>
        </p:nvSpPr>
        <p:spPr>
          <a:xfrm>
            <a:off x="8258879" y="1549908"/>
            <a:ext cx="184404" cy="184404"/>
          </a:xfrm>
          <a:prstGeom prst="rect">
            <a:avLst/>
          </a:prstGeom>
          <a:blipFill>
            <a:blip r:embed="rId18" cstate="print"/>
            <a:stretch>
              <a:fillRect/>
            </a:stretch>
          </a:blipFill>
        </p:spPr>
        <p:txBody>
          <a:bodyPr wrap="square" lIns="0" tIns="0" rIns="0" bIns="0" rtlCol="0"/>
          <a:lstStyle/>
          <a:p>
            <a:endParaRPr/>
          </a:p>
        </p:txBody>
      </p:sp>
      <p:sp>
        <p:nvSpPr>
          <p:cNvPr id="77" name="bk object 77"/>
          <p:cNvSpPr/>
          <p:nvPr/>
        </p:nvSpPr>
        <p:spPr>
          <a:xfrm>
            <a:off x="8472239" y="1554480"/>
            <a:ext cx="198119" cy="175260"/>
          </a:xfrm>
          <a:prstGeom prst="rect">
            <a:avLst/>
          </a:prstGeom>
          <a:blipFill>
            <a:blip r:embed="rId19" cstate="print"/>
            <a:stretch>
              <a:fillRect/>
            </a:stretch>
          </a:blipFill>
        </p:spPr>
        <p:txBody>
          <a:bodyPr wrap="square" lIns="0" tIns="0" rIns="0" bIns="0" rtlCol="0"/>
          <a:lstStyle/>
          <a:p>
            <a:endParaRPr/>
          </a:p>
        </p:txBody>
      </p:sp>
      <p:sp>
        <p:nvSpPr>
          <p:cNvPr id="78" name="bk object 78"/>
          <p:cNvSpPr/>
          <p:nvPr/>
        </p:nvSpPr>
        <p:spPr>
          <a:xfrm>
            <a:off x="8706935" y="1562734"/>
            <a:ext cx="100965" cy="0"/>
          </a:xfrm>
          <a:custGeom>
            <a:avLst/>
            <a:gdLst/>
            <a:ahLst/>
            <a:cxnLst/>
            <a:rect l="l" t="t" r="r" b="b"/>
            <a:pathLst>
              <a:path w="100965">
                <a:moveTo>
                  <a:pt x="0" y="0"/>
                </a:moveTo>
                <a:lnTo>
                  <a:pt x="100584" y="0"/>
                </a:lnTo>
              </a:path>
            </a:pathLst>
          </a:custGeom>
          <a:ln w="16510">
            <a:solidFill>
              <a:srgbClr val="2A2A28"/>
            </a:solidFill>
          </a:ln>
        </p:spPr>
        <p:txBody>
          <a:bodyPr wrap="square" lIns="0" tIns="0" rIns="0" bIns="0" rtlCol="0"/>
          <a:lstStyle/>
          <a:p>
            <a:endParaRPr/>
          </a:p>
        </p:txBody>
      </p:sp>
      <p:sp>
        <p:nvSpPr>
          <p:cNvPr id="79" name="bk object 79"/>
          <p:cNvSpPr/>
          <p:nvPr/>
        </p:nvSpPr>
        <p:spPr>
          <a:xfrm>
            <a:off x="8706935" y="1570989"/>
            <a:ext cx="17145" cy="54610"/>
          </a:xfrm>
          <a:custGeom>
            <a:avLst/>
            <a:gdLst/>
            <a:ahLst/>
            <a:cxnLst/>
            <a:rect l="l" t="t" r="r" b="b"/>
            <a:pathLst>
              <a:path w="17145" h="54609">
                <a:moveTo>
                  <a:pt x="0" y="0"/>
                </a:moveTo>
                <a:lnTo>
                  <a:pt x="16764" y="0"/>
                </a:lnTo>
                <a:lnTo>
                  <a:pt x="16764" y="54609"/>
                </a:lnTo>
                <a:lnTo>
                  <a:pt x="0" y="54609"/>
                </a:lnTo>
                <a:lnTo>
                  <a:pt x="0" y="0"/>
                </a:lnTo>
                <a:close/>
              </a:path>
            </a:pathLst>
          </a:custGeom>
          <a:solidFill>
            <a:srgbClr val="2A2A28"/>
          </a:solidFill>
        </p:spPr>
        <p:txBody>
          <a:bodyPr wrap="square" lIns="0" tIns="0" rIns="0" bIns="0" rtlCol="0"/>
          <a:lstStyle/>
          <a:p>
            <a:endParaRPr/>
          </a:p>
        </p:txBody>
      </p:sp>
      <p:sp>
        <p:nvSpPr>
          <p:cNvPr id="80" name="bk object 80"/>
          <p:cNvSpPr/>
          <p:nvPr/>
        </p:nvSpPr>
        <p:spPr>
          <a:xfrm>
            <a:off x="8706935" y="1635125"/>
            <a:ext cx="99060" cy="0"/>
          </a:xfrm>
          <a:custGeom>
            <a:avLst/>
            <a:gdLst/>
            <a:ahLst/>
            <a:cxnLst/>
            <a:rect l="l" t="t" r="r" b="b"/>
            <a:pathLst>
              <a:path w="99059">
                <a:moveTo>
                  <a:pt x="0" y="0"/>
                </a:moveTo>
                <a:lnTo>
                  <a:pt x="99060" y="0"/>
                </a:lnTo>
              </a:path>
            </a:pathLst>
          </a:custGeom>
          <a:ln w="19050">
            <a:solidFill>
              <a:srgbClr val="2A2A28"/>
            </a:solidFill>
          </a:ln>
        </p:spPr>
        <p:txBody>
          <a:bodyPr wrap="square" lIns="0" tIns="0" rIns="0" bIns="0" rtlCol="0"/>
          <a:lstStyle/>
          <a:p>
            <a:endParaRPr/>
          </a:p>
        </p:txBody>
      </p:sp>
      <p:sp>
        <p:nvSpPr>
          <p:cNvPr id="81" name="bk object 81"/>
          <p:cNvSpPr/>
          <p:nvPr/>
        </p:nvSpPr>
        <p:spPr>
          <a:xfrm>
            <a:off x="8706935" y="1644650"/>
            <a:ext cx="17145" cy="68580"/>
          </a:xfrm>
          <a:custGeom>
            <a:avLst/>
            <a:gdLst/>
            <a:ahLst/>
            <a:cxnLst/>
            <a:rect l="l" t="t" r="r" b="b"/>
            <a:pathLst>
              <a:path w="17145" h="68580">
                <a:moveTo>
                  <a:pt x="0" y="0"/>
                </a:moveTo>
                <a:lnTo>
                  <a:pt x="16764" y="0"/>
                </a:lnTo>
                <a:lnTo>
                  <a:pt x="16764" y="68579"/>
                </a:lnTo>
                <a:lnTo>
                  <a:pt x="0" y="68579"/>
                </a:lnTo>
                <a:lnTo>
                  <a:pt x="0" y="0"/>
                </a:lnTo>
                <a:close/>
              </a:path>
            </a:pathLst>
          </a:custGeom>
          <a:solidFill>
            <a:srgbClr val="2A2A28"/>
          </a:solidFill>
        </p:spPr>
        <p:txBody>
          <a:bodyPr wrap="square" lIns="0" tIns="0" rIns="0" bIns="0" rtlCol="0"/>
          <a:lstStyle/>
          <a:p>
            <a:endParaRPr/>
          </a:p>
        </p:txBody>
      </p:sp>
      <p:sp>
        <p:nvSpPr>
          <p:cNvPr id="82" name="bk object 82"/>
          <p:cNvSpPr/>
          <p:nvPr/>
        </p:nvSpPr>
        <p:spPr>
          <a:xfrm>
            <a:off x="8706935" y="1721485"/>
            <a:ext cx="99060" cy="0"/>
          </a:xfrm>
          <a:custGeom>
            <a:avLst/>
            <a:gdLst/>
            <a:ahLst/>
            <a:cxnLst/>
            <a:rect l="l" t="t" r="r" b="b"/>
            <a:pathLst>
              <a:path w="99059">
                <a:moveTo>
                  <a:pt x="0" y="0"/>
                </a:moveTo>
                <a:lnTo>
                  <a:pt x="99060" y="0"/>
                </a:lnTo>
              </a:path>
            </a:pathLst>
          </a:custGeom>
          <a:ln w="16510">
            <a:solidFill>
              <a:srgbClr val="2A2A28"/>
            </a:solidFill>
          </a:ln>
        </p:spPr>
        <p:txBody>
          <a:bodyPr wrap="square" lIns="0" tIns="0" rIns="0" bIns="0" rtlCol="0"/>
          <a:lstStyle/>
          <a:p>
            <a:endParaRPr/>
          </a:p>
        </p:txBody>
      </p:sp>
      <p:sp>
        <p:nvSpPr>
          <p:cNvPr id="83" name="bk object 83"/>
          <p:cNvSpPr/>
          <p:nvPr/>
        </p:nvSpPr>
        <p:spPr>
          <a:xfrm>
            <a:off x="8839523" y="1554480"/>
            <a:ext cx="137160" cy="175260"/>
          </a:xfrm>
          <a:prstGeom prst="rect">
            <a:avLst/>
          </a:prstGeom>
          <a:blipFill>
            <a:blip r:embed="rId20" cstate="print"/>
            <a:stretch>
              <a:fillRect/>
            </a:stretch>
          </a:blipFill>
        </p:spPr>
        <p:txBody>
          <a:bodyPr wrap="square" lIns="0" tIns="0" rIns="0" bIns="0" rtlCol="0"/>
          <a:lstStyle/>
          <a:p>
            <a:endParaRPr/>
          </a:p>
        </p:txBody>
      </p:sp>
      <p:sp>
        <p:nvSpPr>
          <p:cNvPr id="84" name="bk object 84"/>
          <p:cNvSpPr/>
          <p:nvPr/>
        </p:nvSpPr>
        <p:spPr>
          <a:xfrm>
            <a:off x="9016307" y="1549907"/>
            <a:ext cx="173736" cy="179832"/>
          </a:xfrm>
          <a:prstGeom prst="rect">
            <a:avLst/>
          </a:prstGeom>
          <a:blipFill>
            <a:blip r:embed="rId21" cstate="print"/>
            <a:stretch>
              <a:fillRect/>
            </a:stretch>
          </a:blipFill>
        </p:spPr>
        <p:txBody>
          <a:bodyPr wrap="square" lIns="0" tIns="0" rIns="0" bIns="0" rtlCol="0"/>
          <a:lstStyle/>
          <a:p>
            <a:endParaRPr/>
          </a:p>
        </p:txBody>
      </p:sp>
      <p:sp>
        <p:nvSpPr>
          <p:cNvPr id="85" name="bk object 85"/>
          <p:cNvSpPr/>
          <p:nvPr/>
        </p:nvSpPr>
        <p:spPr>
          <a:xfrm>
            <a:off x="9228143" y="1554480"/>
            <a:ext cx="138684" cy="175260"/>
          </a:xfrm>
          <a:prstGeom prst="rect">
            <a:avLst/>
          </a:prstGeom>
          <a:blipFill>
            <a:blip r:embed="rId22" cstate="print"/>
            <a:stretch>
              <a:fillRect/>
            </a:stretch>
          </a:blipFill>
        </p:spPr>
        <p:txBody>
          <a:bodyPr wrap="square" lIns="0" tIns="0" rIns="0" bIns="0" rtlCol="0"/>
          <a:lstStyle/>
          <a:p>
            <a:endParaRPr/>
          </a:p>
        </p:txBody>
      </p:sp>
      <p:sp>
        <p:nvSpPr>
          <p:cNvPr id="86" name="bk object 86"/>
          <p:cNvSpPr/>
          <p:nvPr/>
        </p:nvSpPr>
        <p:spPr>
          <a:xfrm>
            <a:off x="1935803" y="1217675"/>
            <a:ext cx="1821179" cy="341376"/>
          </a:xfrm>
          <a:prstGeom prst="rect">
            <a:avLst/>
          </a:prstGeom>
          <a:blipFill>
            <a:blip r:embed="rId23" cstate="print"/>
            <a:stretch>
              <a:fillRect/>
            </a:stretch>
          </a:blipFill>
        </p:spPr>
        <p:txBody>
          <a:bodyPr wrap="square" lIns="0" tIns="0" rIns="0" bIns="0" rtlCol="0"/>
          <a:lstStyle/>
          <a:p>
            <a:endParaRPr/>
          </a:p>
        </p:txBody>
      </p:sp>
      <p:sp>
        <p:nvSpPr>
          <p:cNvPr id="87" name="bk object 87"/>
          <p:cNvSpPr/>
          <p:nvPr/>
        </p:nvSpPr>
        <p:spPr>
          <a:xfrm>
            <a:off x="576395" y="1234439"/>
            <a:ext cx="291465" cy="251460"/>
          </a:xfrm>
          <a:custGeom>
            <a:avLst/>
            <a:gdLst/>
            <a:ahLst/>
            <a:cxnLst/>
            <a:rect l="l" t="t" r="r" b="b"/>
            <a:pathLst>
              <a:path w="291465" h="251459">
                <a:moveTo>
                  <a:pt x="291083" y="251460"/>
                </a:moveTo>
                <a:lnTo>
                  <a:pt x="0" y="251460"/>
                </a:lnTo>
                <a:lnTo>
                  <a:pt x="4571" y="249936"/>
                </a:lnTo>
                <a:lnTo>
                  <a:pt x="9143" y="249936"/>
                </a:lnTo>
                <a:lnTo>
                  <a:pt x="15240" y="248412"/>
                </a:lnTo>
                <a:lnTo>
                  <a:pt x="18288" y="248412"/>
                </a:lnTo>
                <a:lnTo>
                  <a:pt x="28955" y="243840"/>
                </a:lnTo>
                <a:lnTo>
                  <a:pt x="60959" y="220980"/>
                </a:lnTo>
                <a:lnTo>
                  <a:pt x="65531" y="213360"/>
                </a:lnTo>
                <a:lnTo>
                  <a:pt x="77723" y="190500"/>
                </a:lnTo>
                <a:lnTo>
                  <a:pt x="169163" y="190500"/>
                </a:lnTo>
                <a:lnTo>
                  <a:pt x="126491" y="94488"/>
                </a:lnTo>
                <a:lnTo>
                  <a:pt x="85343" y="0"/>
                </a:lnTo>
                <a:lnTo>
                  <a:pt x="132588" y="0"/>
                </a:lnTo>
                <a:lnTo>
                  <a:pt x="147827" y="3048"/>
                </a:lnTo>
                <a:lnTo>
                  <a:pt x="152399" y="4572"/>
                </a:lnTo>
                <a:lnTo>
                  <a:pt x="158495" y="7620"/>
                </a:lnTo>
                <a:lnTo>
                  <a:pt x="169163" y="18288"/>
                </a:lnTo>
                <a:lnTo>
                  <a:pt x="170687" y="22860"/>
                </a:lnTo>
                <a:lnTo>
                  <a:pt x="291083" y="251460"/>
                </a:lnTo>
                <a:close/>
              </a:path>
            </a:pathLst>
          </a:custGeom>
          <a:solidFill>
            <a:srgbClr val="56A7B3"/>
          </a:solidFill>
        </p:spPr>
        <p:txBody>
          <a:bodyPr wrap="square" lIns="0" tIns="0" rIns="0" bIns="0" rtlCol="0"/>
          <a:lstStyle/>
          <a:p>
            <a:endParaRPr/>
          </a:p>
        </p:txBody>
      </p:sp>
      <p:sp>
        <p:nvSpPr>
          <p:cNvPr id="88" name="bk object 88"/>
          <p:cNvSpPr/>
          <p:nvPr/>
        </p:nvSpPr>
        <p:spPr>
          <a:xfrm>
            <a:off x="1047311" y="1097280"/>
            <a:ext cx="363220" cy="390525"/>
          </a:xfrm>
          <a:custGeom>
            <a:avLst/>
            <a:gdLst/>
            <a:ahLst/>
            <a:cxnLst/>
            <a:rect l="l" t="t" r="r" b="b"/>
            <a:pathLst>
              <a:path w="363219" h="390525">
                <a:moveTo>
                  <a:pt x="362712" y="390144"/>
                </a:moveTo>
                <a:lnTo>
                  <a:pt x="53340" y="390144"/>
                </a:lnTo>
                <a:lnTo>
                  <a:pt x="48768" y="388620"/>
                </a:lnTo>
                <a:lnTo>
                  <a:pt x="42672" y="388620"/>
                </a:lnTo>
                <a:lnTo>
                  <a:pt x="36576" y="385572"/>
                </a:lnTo>
                <a:lnTo>
                  <a:pt x="32004" y="382524"/>
                </a:lnTo>
                <a:lnTo>
                  <a:pt x="25908" y="381000"/>
                </a:lnTo>
                <a:lnTo>
                  <a:pt x="21336" y="376428"/>
                </a:lnTo>
                <a:lnTo>
                  <a:pt x="16764" y="373380"/>
                </a:lnTo>
                <a:lnTo>
                  <a:pt x="4572" y="355092"/>
                </a:lnTo>
                <a:lnTo>
                  <a:pt x="1524" y="342900"/>
                </a:lnTo>
                <a:lnTo>
                  <a:pt x="0" y="338328"/>
                </a:lnTo>
                <a:lnTo>
                  <a:pt x="0" y="0"/>
                </a:lnTo>
                <a:lnTo>
                  <a:pt x="362712" y="0"/>
                </a:lnTo>
                <a:lnTo>
                  <a:pt x="362712" y="74676"/>
                </a:lnTo>
                <a:lnTo>
                  <a:pt x="100584" y="74676"/>
                </a:lnTo>
                <a:lnTo>
                  <a:pt x="100584" y="158495"/>
                </a:lnTo>
                <a:lnTo>
                  <a:pt x="301752" y="158495"/>
                </a:lnTo>
                <a:lnTo>
                  <a:pt x="301752" y="231648"/>
                </a:lnTo>
                <a:lnTo>
                  <a:pt x="100584" y="231648"/>
                </a:lnTo>
                <a:lnTo>
                  <a:pt x="100584" y="315467"/>
                </a:lnTo>
                <a:lnTo>
                  <a:pt x="362712" y="315467"/>
                </a:lnTo>
                <a:lnTo>
                  <a:pt x="362712" y="390144"/>
                </a:lnTo>
                <a:close/>
              </a:path>
            </a:pathLst>
          </a:custGeom>
          <a:solidFill>
            <a:srgbClr val="008CD1"/>
          </a:solidFill>
        </p:spPr>
        <p:txBody>
          <a:bodyPr wrap="square" lIns="0" tIns="0" rIns="0" bIns="0" rtlCol="0"/>
          <a:lstStyle/>
          <a:p>
            <a:endParaRPr/>
          </a:p>
        </p:txBody>
      </p:sp>
      <p:sp>
        <p:nvSpPr>
          <p:cNvPr id="89" name="bk object 89"/>
          <p:cNvSpPr/>
          <p:nvPr/>
        </p:nvSpPr>
        <p:spPr>
          <a:xfrm>
            <a:off x="1445075" y="1098803"/>
            <a:ext cx="443865" cy="391795"/>
          </a:xfrm>
          <a:custGeom>
            <a:avLst/>
            <a:gdLst/>
            <a:ahLst/>
            <a:cxnLst/>
            <a:rect l="l" t="t" r="r" b="b"/>
            <a:pathLst>
              <a:path w="443864" h="391794">
                <a:moveTo>
                  <a:pt x="102107" y="391668"/>
                </a:moveTo>
                <a:lnTo>
                  <a:pt x="48767" y="391668"/>
                </a:lnTo>
                <a:lnTo>
                  <a:pt x="42672" y="388620"/>
                </a:lnTo>
                <a:lnTo>
                  <a:pt x="38100" y="387096"/>
                </a:lnTo>
                <a:lnTo>
                  <a:pt x="32004" y="384048"/>
                </a:lnTo>
                <a:lnTo>
                  <a:pt x="27431" y="382524"/>
                </a:lnTo>
                <a:lnTo>
                  <a:pt x="22860" y="377952"/>
                </a:lnTo>
                <a:lnTo>
                  <a:pt x="18288" y="374904"/>
                </a:lnTo>
                <a:lnTo>
                  <a:pt x="13716" y="370332"/>
                </a:lnTo>
                <a:lnTo>
                  <a:pt x="7619" y="361188"/>
                </a:lnTo>
                <a:lnTo>
                  <a:pt x="6096" y="356616"/>
                </a:lnTo>
                <a:lnTo>
                  <a:pt x="3048" y="350520"/>
                </a:lnTo>
                <a:lnTo>
                  <a:pt x="1524" y="344424"/>
                </a:lnTo>
                <a:lnTo>
                  <a:pt x="1524" y="339852"/>
                </a:lnTo>
                <a:lnTo>
                  <a:pt x="0" y="333756"/>
                </a:lnTo>
                <a:lnTo>
                  <a:pt x="0" y="0"/>
                </a:lnTo>
                <a:lnTo>
                  <a:pt x="102107" y="0"/>
                </a:lnTo>
                <a:lnTo>
                  <a:pt x="102107" y="175260"/>
                </a:lnTo>
                <a:lnTo>
                  <a:pt x="293562" y="175260"/>
                </a:lnTo>
                <a:lnTo>
                  <a:pt x="313622" y="204216"/>
                </a:lnTo>
                <a:lnTo>
                  <a:pt x="190500" y="204216"/>
                </a:lnTo>
                <a:lnTo>
                  <a:pt x="102107" y="278892"/>
                </a:lnTo>
                <a:lnTo>
                  <a:pt x="102107" y="391668"/>
                </a:lnTo>
                <a:close/>
              </a:path>
              <a:path w="443864" h="391794">
                <a:moveTo>
                  <a:pt x="293562" y="175260"/>
                </a:moveTo>
                <a:lnTo>
                  <a:pt x="102107" y="175260"/>
                </a:lnTo>
                <a:lnTo>
                  <a:pt x="269748" y="33528"/>
                </a:lnTo>
                <a:lnTo>
                  <a:pt x="275844" y="28956"/>
                </a:lnTo>
                <a:lnTo>
                  <a:pt x="283464" y="24384"/>
                </a:lnTo>
                <a:lnTo>
                  <a:pt x="295656" y="15240"/>
                </a:lnTo>
                <a:lnTo>
                  <a:pt x="301752" y="12192"/>
                </a:lnTo>
                <a:lnTo>
                  <a:pt x="307848" y="10668"/>
                </a:lnTo>
                <a:lnTo>
                  <a:pt x="312420" y="7620"/>
                </a:lnTo>
                <a:lnTo>
                  <a:pt x="330708" y="3048"/>
                </a:lnTo>
                <a:lnTo>
                  <a:pt x="341376" y="3048"/>
                </a:lnTo>
                <a:lnTo>
                  <a:pt x="353568" y="1524"/>
                </a:lnTo>
                <a:lnTo>
                  <a:pt x="429768" y="1524"/>
                </a:lnTo>
                <a:lnTo>
                  <a:pt x="268224" y="138684"/>
                </a:lnTo>
                <a:lnTo>
                  <a:pt x="293562" y="175260"/>
                </a:lnTo>
                <a:close/>
              </a:path>
              <a:path w="443864" h="391794">
                <a:moveTo>
                  <a:pt x="443484" y="391668"/>
                </a:moveTo>
                <a:lnTo>
                  <a:pt x="368808" y="391668"/>
                </a:lnTo>
                <a:lnTo>
                  <a:pt x="362712" y="388620"/>
                </a:lnTo>
                <a:lnTo>
                  <a:pt x="355092" y="387096"/>
                </a:lnTo>
                <a:lnTo>
                  <a:pt x="348996" y="384048"/>
                </a:lnTo>
                <a:lnTo>
                  <a:pt x="341376" y="382524"/>
                </a:lnTo>
                <a:lnTo>
                  <a:pt x="333756" y="377952"/>
                </a:lnTo>
                <a:lnTo>
                  <a:pt x="301752" y="356616"/>
                </a:lnTo>
                <a:lnTo>
                  <a:pt x="190500" y="204216"/>
                </a:lnTo>
                <a:lnTo>
                  <a:pt x="313622" y="204216"/>
                </a:lnTo>
                <a:lnTo>
                  <a:pt x="443484" y="391668"/>
                </a:lnTo>
                <a:close/>
              </a:path>
            </a:pathLst>
          </a:custGeom>
          <a:solidFill>
            <a:srgbClr val="70AA01"/>
          </a:solidFill>
        </p:spPr>
        <p:txBody>
          <a:bodyPr wrap="square" lIns="0" tIns="0" rIns="0" bIns="0" rtlCol="0"/>
          <a:lstStyle/>
          <a:p>
            <a:endParaRPr/>
          </a:p>
        </p:txBody>
      </p:sp>
      <p:sp>
        <p:nvSpPr>
          <p:cNvPr id="90" name="bk object 90"/>
          <p:cNvSpPr/>
          <p:nvPr/>
        </p:nvSpPr>
        <p:spPr>
          <a:xfrm>
            <a:off x="890339" y="1097280"/>
            <a:ext cx="99060" cy="390525"/>
          </a:xfrm>
          <a:custGeom>
            <a:avLst/>
            <a:gdLst/>
            <a:ahLst/>
            <a:cxnLst/>
            <a:rect l="l" t="t" r="r" b="b"/>
            <a:pathLst>
              <a:path w="99059" h="390525">
                <a:moveTo>
                  <a:pt x="99060" y="390144"/>
                </a:moveTo>
                <a:lnTo>
                  <a:pt x="53340" y="390144"/>
                </a:lnTo>
                <a:lnTo>
                  <a:pt x="47244" y="388620"/>
                </a:lnTo>
                <a:lnTo>
                  <a:pt x="41148" y="388620"/>
                </a:lnTo>
                <a:lnTo>
                  <a:pt x="36576" y="385572"/>
                </a:lnTo>
                <a:lnTo>
                  <a:pt x="30480" y="382524"/>
                </a:lnTo>
                <a:lnTo>
                  <a:pt x="25908" y="381000"/>
                </a:lnTo>
                <a:lnTo>
                  <a:pt x="21336" y="376428"/>
                </a:lnTo>
                <a:lnTo>
                  <a:pt x="16764" y="373380"/>
                </a:lnTo>
                <a:lnTo>
                  <a:pt x="13716" y="368808"/>
                </a:lnTo>
                <a:lnTo>
                  <a:pt x="9144" y="364236"/>
                </a:lnTo>
                <a:lnTo>
                  <a:pt x="6096" y="359663"/>
                </a:lnTo>
                <a:lnTo>
                  <a:pt x="4572" y="355092"/>
                </a:lnTo>
                <a:lnTo>
                  <a:pt x="1524" y="348996"/>
                </a:lnTo>
                <a:lnTo>
                  <a:pt x="0" y="342900"/>
                </a:lnTo>
                <a:lnTo>
                  <a:pt x="0" y="0"/>
                </a:lnTo>
                <a:lnTo>
                  <a:pt x="99060" y="0"/>
                </a:lnTo>
                <a:lnTo>
                  <a:pt x="99060" y="390144"/>
                </a:lnTo>
                <a:close/>
              </a:path>
            </a:pathLst>
          </a:custGeom>
          <a:solidFill>
            <a:srgbClr val="24598C"/>
          </a:solidFill>
        </p:spPr>
        <p:txBody>
          <a:bodyPr wrap="square" lIns="0" tIns="0" rIns="0" bIns="0" rtlCol="0"/>
          <a:lstStyle/>
          <a:p>
            <a:endParaRPr/>
          </a:p>
        </p:txBody>
      </p:sp>
      <p:sp>
        <p:nvSpPr>
          <p:cNvPr id="91" name="bk object 91"/>
          <p:cNvSpPr/>
          <p:nvPr/>
        </p:nvSpPr>
        <p:spPr>
          <a:xfrm>
            <a:off x="529151" y="1234440"/>
            <a:ext cx="173736" cy="251460"/>
          </a:xfrm>
          <a:prstGeom prst="rect">
            <a:avLst/>
          </a:prstGeom>
          <a:blipFill>
            <a:blip r:embed="rId24" cstate="print"/>
            <a:stretch>
              <a:fillRect/>
            </a:stretch>
          </a:blipFill>
        </p:spPr>
        <p:txBody>
          <a:bodyPr wrap="square" lIns="0" tIns="0" rIns="0" bIns="0" rtlCol="0"/>
          <a:lstStyle/>
          <a:p>
            <a:endParaRPr/>
          </a:p>
        </p:txBody>
      </p:sp>
      <p:sp>
        <p:nvSpPr>
          <p:cNvPr id="92" name="bk object 92"/>
          <p:cNvSpPr/>
          <p:nvPr/>
        </p:nvSpPr>
        <p:spPr>
          <a:xfrm>
            <a:off x="1129607" y="1647444"/>
            <a:ext cx="10795" cy="85725"/>
          </a:xfrm>
          <a:custGeom>
            <a:avLst/>
            <a:gdLst/>
            <a:ahLst/>
            <a:cxnLst/>
            <a:rect l="l" t="t" r="r" b="b"/>
            <a:pathLst>
              <a:path w="10794" h="85725">
                <a:moveTo>
                  <a:pt x="0" y="0"/>
                </a:moveTo>
                <a:lnTo>
                  <a:pt x="10667" y="0"/>
                </a:lnTo>
                <a:lnTo>
                  <a:pt x="10667" y="85343"/>
                </a:lnTo>
                <a:lnTo>
                  <a:pt x="0" y="85343"/>
                </a:lnTo>
                <a:lnTo>
                  <a:pt x="0" y="0"/>
                </a:lnTo>
                <a:close/>
              </a:path>
            </a:pathLst>
          </a:custGeom>
          <a:solidFill>
            <a:srgbClr val="9C9E9E"/>
          </a:solidFill>
        </p:spPr>
        <p:txBody>
          <a:bodyPr wrap="square" lIns="0" tIns="0" rIns="0" bIns="0" rtlCol="0"/>
          <a:lstStyle/>
          <a:p>
            <a:endParaRPr/>
          </a:p>
        </p:txBody>
      </p:sp>
      <p:sp>
        <p:nvSpPr>
          <p:cNvPr id="93" name="bk object 93"/>
          <p:cNvSpPr/>
          <p:nvPr/>
        </p:nvSpPr>
        <p:spPr>
          <a:xfrm>
            <a:off x="1181423" y="1647444"/>
            <a:ext cx="45720" cy="85725"/>
          </a:xfrm>
          <a:custGeom>
            <a:avLst/>
            <a:gdLst/>
            <a:ahLst/>
            <a:cxnLst/>
            <a:rect l="l" t="t" r="r" b="b"/>
            <a:pathLst>
              <a:path w="45719" h="85725">
                <a:moveTo>
                  <a:pt x="10668" y="85344"/>
                </a:moveTo>
                <a:lnTo>
                  <a:pt x="0" y="85344"/>
                </a:lnTo>
                <a:lnTo>
                  <a:pt x="0" y="0"/>
                </a:lnTo>
                <a:lnTo>
                  <a:pt x="10668" y="0"/>
                </a:lnTo>
                <a:lnTo>
                  <a:pt x="16529" y="15240"/>
                </a:lnTo>
                <a:lnTo>
                  <a:pt x="9144" y="15240"/>
                </a:lnTo>
                <a:lnTo>
                  <a:pt x="9144" y="33528"/>
                </a:lnTo>
                <a:lnTo>
                  <a:pt x="10668" y="44196"/>
                </a:lnTo>
                <a:lnTo>
                  <a:pt x="10668" y="85344"/>
                </a:lnTo>
                <a:close/>
              </a:path>
              <a:path w="45719" h="85725">
                <a:moveTo>
                  <a:pt x="45720" y="70104"/>
                </a:moveTo>
                <a:lnTo>
                  <a:pt x="38100" y="70104"/>
                </a:lnTo>
                <a:lnTo>
                  <a:pt x="38100" y="41148"/>
                </a:lnTo>
                <a:lnTo>
                  <a:pt x="36576" y="30480"/>
                </a:lnTo>
                <a:lnTo>
                  <a:pt x="36576" y="0"/>
                </a:lnTo>
                <a:lnTo>
                  <a:pt x="45720" y="0"/>
                </a:lnTo>
                <a:lnTo>
                  <a:pt x="45720" y="70104"/>
                </a:lnTo>
                <a:close/>
              </a:path>
              <a:path w="45719" h="85725">
                <a:moveTo>
                  <a:pt x="45720" y="85344"/>
                </a:moveTo>
                <a:lnTo>
                  <a:pt x="36576" y="85344"/>
                </a:lnTo>
                <a:lnTo>
                  <a:pt x="19812" y="44196"/>
                </a:lnTo>
                <a:lnTo>
                  <a:pt x="16764" y="38100"/>
                </a:lnTo>
                <a:lnTo>
                  <a:pt x="15240" y="30480"/>
                </a:lnTo>
                <a:lnTo>
                  <a:pt x="9144" y="15240"/>
                </a:lnTo>
                <a:lnTo>
                  <a:pt x="16529" y="15240"/>
                </a:lnTo>
                <a:lnTo>
                  <a:pt x="25908" y="39624"/>
                </a:lnTo>
                <a:lnTo>
                  <a:pt x="30480" y="47244"/>
                </a:lnTo>
                <a:lnTo>
                  <a:pt x="32004" y="54864"/>
                </a:lnTo>
                <a:lnTo>
                  <a:pt x="38100" y="70104"/>
                </a:lnTo>
                <a:lnTo>
                  <a:pt x="45720" y="70104"/>
                </a:lnTo>
                <a:lnTo>
                  <a:pt x="45720" y="85344"/>
                </a:lnTo>
                <a:close/>
              </a:path>
            </a:pathLst>
          </a:custGeom>
          <a:solidFill>
            <a:srgbClr val="9C9E9E"/>
          </a:solidFill>
        </p:spPr>
        <p:txBody>
          <a:bodyPr wrap="square" lIns="0" tIns="0" rIns="0" bIns="0" rtlCol="0"/>
          <a:lstStyle/>
          <a:p>
            <a:endParaRPr/>
          </a:p>
        </p:txBody>
      </p:sp>
      <p:sp>
        <p:nvSpPr>
          <p:cNvPr id="94" name="bk object 94"/>
          <p:cNvSpPr/>
          <p:nvPr/>
        </p:nvSpPr>
        <p:spPr>
          <a:xfrm>
            <a:off x="1263719" y="1647444"/>
            <a:ext cx="47625" cy="85725"/>
          </a:xfrm>
          <a:custGeom>
            <a:avLst/>
            <a:gdLst/>
            <a:ahLst/>
            <a:cxnLst/>
            <a:rect l="l" t="t" r="r" b="b"/>
            <a:pathLst>
              <a:path w="47625" h="85725">
                <a:moveTo>
                  <a:pt x="47244" y="85344"/>
                </a:moveTo>
                <a:lnTo>
                  <a:pt x="0" y="85344"/>
                </a:lnTo>
                <a:lnTo>
                  <a:pt x="0" y="79248"/>
                </a:lnTo>
                <a:lnTo>
                  <a:pt x="21336" y="42672"/>
                </a:lnTo>
                <a:lnTo>
                  <a:pt x="0" y="7620"/>
                </a:lnTo>
                <a:lnTo>
                  <a:pt x="0" y="0"/>
                </a:lnTo>
                <a:lnTo>
                  <a:pt x="44196" y="0"/>
                </a:lnTo>
                <a:lnTo>
                  <a:pt x="44196" y="9144"/>
                </a:lnTo>
                <a:lnTo>
                  <a:pt x="13716" y="9144"/>
                </a:lnTo>
                <a:lnTo>
                  <a:pt x="32004" y="42672"/>
                </a:lnTo>
                <a:lnTo>
                  <a:pt x="10668" y="76200"/>
                </a:lnTo>
                <a:lnTo>
                  <a:pt x="47244" y="76200"/>
                </a:lnTo>
                <a:lnTo>
                  <a:pt x="47244" y="85344"/>
                </a:lnTo>
                <a:close/>
              </a:path>
            </a:pathLst>
          </a:custGeom>
          <a:solidFill>
            <a:srgbClr val="9C9E9E"/>
          </a:solidFill>
        </p:spPr>
        <p:txBody>
          <a:bodyPr wrap="square" lIns="0" tIns="0" rIns="0" bIns="0" rtlCol="0"/>
          <a:lstStyle/>
          <a:p>
            <a:endParaRPr/>
          </a:p>
        </p:txBody>
      </p:sp>
      <p:sp>
        <p:nvSpPr>
          <p:cNvPr id="95" name="bk object 95"/>
          <p:cNvSpPr/>
          <p:nvPr/>
        </p:nvSpPr>
        <p:spPr>
          <a:xfrm>
            <a:off x="1339919" y="1647444"/>
            <a:ext cx="43180" cy="85725"/>
          </a:xfrm>
          <a:custGeom>
            <a:avLst/>
            <a:gdLst/>
            <a:ahLst/>
            <a:cxnLst/>
            <a:rect l="l" t="t" r="r" b="b"/>
            <a:pathLst>
              <a:path w="43180" h="85725">
                <a:moveTo>
                  <a:pt x="42672" y="9144"/>
                </a:moveTo>
                <a:lnTo>
                  <a:pt x="0" y="9144"/>
                </a:lnTo>
                <a:lnTo>
                  <a:pt x="0" y="0"/>
                </a:lnTo>
                <a:lnTo>
                  <a:pt x="42672" y="0"/>
                </a:lnTo>
                <a:lnTo>
                  <a:pt x="42672" y="9144"/>
                </a:lnTo>
                <a:close/>
              </a:path>
              <a:path w="43180" h="85725">
                <a:moveTo>
                  <a:pt x="25908" y="85344"/>
                </a:moveTo>
                <a:lnTo>
                  <a:pt x="16764" y="85344"/>
                </a:lnTo>
                <a:lnTo>
                  <a:pt x="16764" y="9144"/>
                </a:lnTo>
                <a:lnTo>
                  <a:pt x="25908" y="9144"/>
                </a:lnTo>
                <a:lnTo>
                  <a:pt x="25908" y="85344"/>
                </a:lnTo>
                <a:close/>
              </a:path>
            </a:pathLst>
          </a:custGeom>
          <a:solidFill>
            <a:srgbClr val="9C9E9E"/>
          </a:solidFill>
        </p:spPr>
        <p:txBody>
          <a:bodyPr wrap="square" lIns="0" tIns="0" rIns="0" bIns="0" rtlCol="0"/>
          <a:lstStyle/>
          <a:p>
            <a:endParaRPr/>
          </a:p>
        </p:txBody>
      </p:sp>
      <p:sp>
        <p:nvSpPr>
          <p:cNvPr id="96" name="bk object 96"/>
          <p:cNvSpPr/>
          <p:nvPr/>
        </p:nvSpPr>
        <p:spPr>
          <a:xfrm>
            <a:off x="1915991" y="1647444"/>
            <a:ext cx="35560" cy="85725"/>
          </a:xfrm>
          <a:custGeom>
            <a:avLst/>
            <a:gdLst/>
            <a:ahLst/>
            <a:cxnLst/>
            <a:rect l="l" t="t" r="r" b="b"/>
            <a:pathLst>
              <a:path w="35560" h="85725">
                <a:moveTo>
                  <a:pt x="35052" y="85344"/>
                </a:moveTo>
                <a:lnTo>
                  <a:pt x="0" y="85344"/>
                </a:lnTo>
                <a:lnTo>
                  <a:pt x="0" y="0"/>
                </a:lnTo>
                <a:lnTo>
                  <a:pt x="33528" y="0"/>
                </a:lnTo>
                <a:lnTo>
                  <a:pt x="33528" y="9144"/>
                </a:lnTo>
                <a:lnTo>
                  <a:pt x="10668" y="9144"/>
                </a:lnTo>
                <a:lnTo>
                  <a:pt x="10668" y="36576"/>
                </a:lnTo>
                <a:lnTo>
                  <a:pt x="32004" y="36576"/>
                </a:lnTo>
                <a:lnTo>
                  <a:pt x="32004" y="44196"/>
                </a:lnTo>
                <a:lnTo>
                  <a:pt x="10668" y="44196"/>
                </a:lnTo>
                <a:lnTo>
                  <a:pt x="10668" y="76200"/>
                </a:lnTo>
                <a:lnTo>
                  <a:pt x="35052" y="76200"/>
                </a:lnTo>
                <a:lnTo>
                  <a:pt x="35052" y="85344"/>
                </a:lnTo>
                <a:close/>
              </a:path>
            </a:pathLst>
          </a:custGeom>
          <a:solidFill>
            <a:srgbClr val="9C9E9E"/>
          </a:solidFill>
        </p:spPr>
        <p:txBody>
          <a:bodyPr wrap="square" lIns="0" tIns="0" rIns="0" bIns="0" rtlCol="0"/>
          <a:lstStyle/>
          <a:p>
            <a:endParaRPr/>
          </a:p>
        </p:txBody>
      </p:sp>
      <p:sp>
        <p:nvSpPr>
          <p:cNvPr id="97" name="bk object 97"/>
          <p:cNvSpPr/>
          <p:nvPr/>
        </p:nvSpPr>
        <p:spPr>
          <a:xfrm>
            <a:off x="1987619" y="1647444"/>
            <a:ext cx="43180" cy="85725"/>
          </a:xfrm>
          <a:custGeom>
            <a:avLst/>
            <a:gdLst/>
            <a:ahLst/>
            <a:cxnLst/>
            <a:rect l="l" t="t" r="r" b="b"/>
            <a:pathLst>
              <a:path w="43180" h="85725">
                <a:moveTo>
                  <a:pt x="10668" y="85344"/>
                </a:moveTo>
                <a:lnTo>
                  <a:pt x="0" y="85344"/>
                </a:lnTo>
                <a:lnTo>
                  <a:pt x="0" y="0"/>
                </a:lnTo>
                <a:lnTo>
                  <a:pt x="42672" y="0"/>
                </a:lnTo>
                <a:lnTo>
                  <a:pt x="42672" y="9144"/>
                </a:lnTo>
                <a:lnTo>
                  <a:pt x="10668" y="9144"/>
                </a:lnTo>
                <a:lnTo>
                  <a:pt x="10668" y="85344"/>
                </a:lnTo>
                <a:close/>
              </a:path>
              <a:path w="43180" h="85725">
                <a:moveTo>
                  <a:pt x="42672" y="85344"/>
                </a:moveTo>
                <a:lnTo>
                  <a:pt x="33528" y="85344"/>
                </a:lnTo>
                <a:lnTo>
                  <a:pt x="33528" y="9144"/>
                </a:lnTo>
                <a:lnTo>
                  <a:pt x="42672" y="9144"/>
                </a:lnTo>
                <a:lnTo>
                  <a:pt x="42672" y="85344"/>
                </a:lnTo>
                <a:close/>
              </a:path>
            </a:pathLst>
          </a:custGeom>
          <a:solidFill>
            <a:srgbClr val="9C9E9E"/>
          </a:solidFill>
        </p:spPr>
        <p:txBody>
          <a:bodyPr wrap="square" lIns="0" tIns="0" rIns="0" bIns="0" rtlCol="0"/>
          <a:lstStyle/>
          <a:p>
            <a:endParaRPr/>
          </a:p>
        </p:txBody>
      </p:sp>
      <p:sp>
        <p:nvSpPr>
          <p:cNvPr id="98" name="bk object 98"/>
          <p:cNvSpPr/>
          <p:nvPr/>
        </p:nvSpPr>
        <p:spPr>
          <a:xfrm>
            <a:off x="2066867" y="1647444"/>
            <a:ext cx="52069" cy="85725"/>
          </a:xfrm>
          <a:custGeom>
            <a:avLst/>
            <a:gdLst/>
            <a:ahLst/>
            <a:cxnLst/>
            <a:rect l="l" t="t" r="r" b="b"/>
            <a:pathLst>
              <a:path w="52069" h="85725">
                <a:moveTo>
                  <a:pt x="10668" y="85344"/>
                </a:moveTo>
                <a:lnTo>
                  <a:pt x="0" y="85344"/>
                </a:lnTo>
                <a:lnTo>
                  <a:pt x="21336" y="0"/>
                </a:lnTo>
                <a:lnTo>
                  <a:pt x="32004" y="0"/>
                </a:lnTo>
                <a:lnTo>
                  <a:pt x="34480" y="10668"/>
                </a:lnTo>
                <a:lnTo>
                  <a:pt x="25908" y="10668"/>
                </a:lnTo>
                <a:lnTo>
                  <a:pt x="24384" y="16764"/>
                </a:lnTo>
                <a:lnTo>
                  <a:pt x="24384" y="21336"/>
                </a:lnTo>
                <a:lnTo>
                  <a:pt x="22860" y="25908"/>
                </a:lnTo>
                <a:lnTo>
                  <a:pt x="22860" y="30480"/>
                </a:lnTo>
                <a:lnTo>
                  <a:pt x="18288" y="51816"/>
                </a:lnTo>
                <a:lnTo>
                  <a:pt x="44032" y="51816"/>
                </a:lnTo>
                <a:lnTo>
                  <a:pt x="45801" y="59436"/>
                </a:lnTo>
                <a:lnTo>
                  <a:pt x="15240" y="59436"/>
                </a:lnTo>
                <a:lnTo>
                  <a:pt x="10668" y="85344"/>
                </a:lnTo>
                <a:close/>
              </a:path>
              <a:path w="52069" h="85725">
                <a:moveTo>
                  <a:pt x="44032" y="51816"/>
                </a:moveTo>
                <a:lnTo>
                  <a:pt x="33528" y="51816"/>
                </a:lnTo>
                <a:lnTo>
                  <a:pt x="30480" y="30480"/>
                </a:lnTo>
                <a:lnTo>
                  <a:pt x="27432" y="21336"/>
                </a:lnTo>
                <a:lnTo>
                  <a:pt x="27432" y="16764"/>
                </a:lnTo>
                <a:lnTo>
                  <a:pt x="25908" y="10668"/>
                </a:lnTo>
                <a:lnTo>
                  <a:pt x="34480" y="10668"/>
                </a:lnTo>
                <a:lnTo>
                  <a:pt x="44032" y="51816"/>
                </a:lnTo>
                <a:close/>
              </a:path>
              <a:path w="52069" h="85725">
                <a:moveTo>
                  <a:pt x="51816" y="85344"/>
                </a:moveTo>
                <a:lnTo>
                  <a:pt x="41148" y="85344"/>
                </a:lnTo>
                <a:lnTo>
                  <a:pt x="35052" y="59436"/>
                </a:lnTo>
                <a:lnTo>
                  <a:pt x="45801" y="59436"/>
                </a:lnTo>
                <a:lnTo>
                  <a:pt x="51816" y="85344"/>
                </a:lnTo>
                <a:close/>
              </a:path>
            </a:pathLst>
          </a:custGeom>
          <a:solidFill>
            <a:srgbClr val="9C9E9E"/>
          </a:solidFill>
        </p:spPr>
        <p:txBody>
          <a:bodyPr wrap="square" lIns="0" tIns="0" rIns="0" bIns="0" rtlCol="0"/>
          <a:lstStyle/>
          <a:p>
            <a:endParaRPr/>
          </a:p>
        </p:txBody>
      </p:sp>
      <p:sp>
        <p:nvSpPr>
          <p:cNvPr id="99" name="bk object 99"/>
          <p:cNvSpPr/>
          <p:nvPr/>
        </p:nvSpPr>
        <p:spPr>
          <a:xfrm>
            <a:off x="2155259" y="1647444"/>
            <a:ext cx="33655" cy="85725"/>
          </a:xfrm>
          <a:custGeom>
            <a:avLst/>
            <a:gdLst/>
            <a:ahLst/>
            <a:cxnLst/>
            <a:rect l="l" t="t" r="r" b="b"/>
            <a:pathLst>
              <a:path w="33655" h="85725">
                <a:moveTo>
                  <a:pt x="9143" y="85343"/>
                </a:moveTo>
                <a:lnTo>
                  <a:pt x="0" y="85343"/>
                </a:lnTo>
                <a:lnTo>
                  <a:pt x="0" y="0"/>
                </a:lnTo>
                <a:lnTo>
                  <a:pt x="33528" y="0"/>
                </a:lnTo>
                <a:lnTo>
                  <a:pt x="33528" y="9143"/>
                </a:lnTo>
                <a:lnTo>
                  <a:pt x="9143" y="9143"/>
                </a:lnTo>
                <a:lnTo>
                  <a:pt x="9143" y="85343"/>
                </a:lnTo>
                <a:close/>
              </a:path>
            </a:pathLst>
          </a:custGeom>
          <a:solidFill>
            <a:srgbClr val="9C9E9E"/>
          </a:solidFill>
        </p:spPr>
        <p:txBody>
          <a:bodyPr wrap="square" lIns="0" tIns="0" rIns="0" bIns="0" rtlCol="0"/>
          <a:lstStyle/>
          <a:p>
            <a:endParaRPr/>
          </a:p>
        </p:txBody>
      </p:sp>
      <p:sp>
        <p:nvSpPr>
          <p:cNvPr id="100" name="bk object 100"/>
          <p:cNvSpPr/>
          <p:nvPr/>
        </p:nvSpPr>
        <p:spPr>
          <a:xfrm>
            <a:off x="2223840" y="1647444"/>
            <a:ext cx="33655" cy="85725"/>
          </a:xfrm>
          <a:custGeom>
            <a:avLst/>
            <a:gdLst/>
            <a:ahLst/>
            <a:cxnLst/>
            <a:rect l="l" t="t" r="r" b="b"/>
            <a:pathLst>
              <a:path w="33655" h="85725">
                <a:moveTo>
                  <a:pt x="9143" y="85343"/>
                </a:moveTo>
                <a:lnTo>
                  <a:pt x="0" y="85343"/>
                </a:lnTo>
                <a:lnTo>
                  <a:pt x="0" y="0"/>
                </a:lnTo>
                <a:lnTo>
                  <a:pt x="33527" y="0"/>
                </a:lnTo>
                <a:lnTo>
                  <a:pt x="33527" y="9143"/>
                </a:lnTo>
                <a:lnTo>
                  <a:pt x="9143" y="9143"/>
                </a:lnTo>
                <a:lnTo>
                  <a:pt x="9143" y="85343"/>
                </a:lnTo>
                <a:close/>
              </a:path>
            </a:pathLst>
          </a:custGeom>
          <a:solidFill>
            <a:srgbClr val="9C9E9E"/>
          </a:solidFill>
        </p:spPr>
        <p:txBody>
          <a:bodyPr wrap="square" lIns="0" tIns="0" rIns="0" bIns="0" rtlCol="0"/>
          <a:lstStyle/>
          <a:p>
            <a:endParaRPr/>
          </a:p>
        </p:txBody>
      </p:sp>
      <p:sp>
        <p:nvSpPr>
          <p:cNvPr id="101" name="bk object 101"/>
          <p:cNvSpPr/>
          <p:nvPr/>
        </p:nvSpPr>
        <p:spPr>
          <a:xfrm>
            <a:off x="2292419" y="1647444"/>
            <a:ext cx="35560" cy="85725"/>
          </a:xfrm>
          <a:custGeom>
            <a:avLst/>
            <a:gdLst/>
            <a:ahLst/>
            <a:cxnLst/>
            <a:rect l="l" t="t" r="r" b="b"/>
            <a:pathLst>
              <a:path w="35560" h="85725">
                <a:moveTo>
                  <a:pt x="35052" y="85344"/>
                </a:moveTo>
                <a:lnTo>
                  <a:pt x="0" y="85344"/>
                </a:lnTo>
                <a:lnTo>
                  <a:pt x="0" y="0"/>
                </a:lnTo>
                <a:lnTo>
                  <a:pt x="33528" y="0"/>
                </a:lnTo>
                <a:lnTo>
                  <a:pt x="33528" y="9144"/>
                </a:lnTo>
                <a:lnTo>
                  <a:pt x="10668" y="9144"/>
                </a:lnTo>
                <a:lnTo>
                  <a:pt x="10668" y="36576"/>
                </a:lnTo>
                <a:lnTo>
                  <a:pt x="33528" y="36576"/>
                </a:lnTo>
                <a:lnTo>
                  <a:pt x="33528" y="44196"/>
                </a:lnTo>
                <a:lnTo>
                  <a:pt x="10668" y="44196"/>
                </a:lnTo>
                <a:lnTo>
                  <a:pt x="10668" y="76200"/>
                </a:lnTo>
                <a:lnTo>
                  <a:pt x="35052" y="76200"/>
                </a:lnTo>
                <a:lnTo>
                  <a:pt x="35052" y="85344"/>
                </a:lnTo>
                <a:close/>
              </a:path>
            </a:pathLst>
          </a:custGeom>
          <a:solidFill>
            <a:srgbClr val="9C9E9E"/>
          </a:solidFill>
        </p:spPr>
        <p:txBody>
          <a:bodyPr wrap="square" lIns="0" tIns="0" rIns="0" bIns="0" rtlCol="0"/>
          <a:lstStyle/>
          <a:p>
            <a:endParaRPr/>
          </a:p>
        </p:txBody>
      </p:sp>
      <p:sp>
        <p:nvSpPr>
          <p:cNvPr id="102" name="bk object 102"/>
          <p:cNvSpPr/>
          <p:nvPr/>
        </p:nvSpPr>
        <p:spPr>
          <a:xfrm>
            <a:off x="2359475" y="1647444"/>
            <a:ext cx="50800" cy="85725"/>
          </a:xfrm>
          <a:custGeom>
            <a:avLst/>
            <a:gdLst/>
            <a:ahLst/>
            <a:cxnLst/>
            <a:rect l="l" t="t" r="r" b="b"/>
            <a:pathLst>
              <a:path w="50800" h="85725">
                <a:moveTo>
                  <a:pt x="10668" y="85344"/>
                </a:moveTo>
                <a:lnTo>
                  <a:pt x="0" y="85344"/>
                </a:lnTo>
                <a:lnTo>
                  <a:pt x="21336" y="0"/>
                </a:lnTo>
                <a:lnTo>
                  <a:pt x="30480" y="0"/>
                </a:lnTo>
                <a:lnTo>
                  <a:pt x="33310" y="12192"/>
                </a:lnTo>
                <a:lnTo>
                  <a:pt x="24384" y="12192"/>
                </a:lnTo>
                <a:lnTo>
                  <a:pt x="24384" y="18288"/>
                </a:lnTo>
                <a:lnTo>
                  <a:pt x="22860" y="24384"/>
                </a:lnTo>
                <a:lnTo>
                  <a:pt x="22860" y="28956"/>
                </a:lnTo>
                <a:lnTo>
                  <a:pt x="21336" y="35052"/>
                </a:lnTo>
                <a:lnTo>
                  <a:pt x="10668" y="85344"/>
                </a:lnTo>
                <a:close/>
              </a:path>
              <a:path w="50800" h="85725">
                <a:moveTo>
                  <a:pt x="50292" y="85344"/>
                </a:moveTo>
                <a:lnTo>
                  <a:pt x="41148" y="85344"/>
                </a:lnTo>
                <a:lnTo>
                  <a:pt x="28956" y="35052"/>
                </a:lnTo>
                <a:lnTo>
                  <a:pt x="28956" y="28956"/>
                </a:lnTo>
                <a:lnTo>
                  <a:pt x="27432" y="22860"/>
                </a:lnTo>
                <a:lnTo>
                  <a:pt x="25908" y="18288"/>
                </a:lnTo>
                <a:lnTo>
                  <a:pt x="25908" y="12192"/>
                </a:lnTo>
                <a:lnTo>
                  <a:pt x="33310" y="12192"/>
                </a:lnTo>
                <a:lnTo>
                  <a:pt x="50292" y="85344"/>
                </a:lnTo>
                <a:close/>
              </a:path>
            </a:pathLst>
          </a:custGeom>
          <a:solidFill>
            <a:srgbClr val="9C9E9E"/>
          </a:solidFill>
        </p:spPr>
        <p:txBody>
          <a:bodyPr wrap="square" lIns="0" tIns="0" rIns="0" bIns="0" rtlCol="0"/>
          <a:lstStyle/>
          <a:p>
            <a:endParaRPr/>
          </a:p>
        </p:txBody>
      </p:sp>
      <p:sp>
        <p:nvSpPr>
          <p:cNvPr id="103" name="bk object 103"/>
          <p:cNvSpPr/>
          <p:nvPr/>
        </p:nvSpPr>
        <p:spPr>
          <a:xfrm>
            <a:off x="2443295" y="1647444"/>
            <a:ext cx="67310" cy="85725"/>
          </a:xfrm>
          <a:custGeom>
            <a:avLst/>
            <a:gdLst/>
            <a:ahLst/>
            <a:cxnLst/>
            <a:rect l="l" t="t" r="r" b="b"/>
            <a:pathLst>
              <a:path w="67310" h="85725">
                <a:moveTo>
                  <a:pt x="10668" y="85344"/>
                </a:moveTo>
                <a:lnTo>
                  <a:pt x="0" y="85344"/>
                </a:lnTo>
                <a:lnTo>
                  <a:pt x="6096" y="0"/>
                </a:lnTo>
                <a:lnTo>
                  <a:pt x="16764" y="0"/>
                </a:lnTo>
                <a:lnTo>
                  <a:pt x="20867" y="15240"/>
                </a:lnTo>
                <a:lnTo>
                  <a:pt x="12192" y="15240"/>
                </a:lnTo>
                <a:lnTo>
                  <a:pt x="12192" y="39624"/>
                </a:lnTo>
                <a:lnTo>
                  <a:pt x="10668" y="48768"/>
                </a:lnTo>
                <a:lnTo>
                  <a:pt x="10668" y="85344"/>
                </a:lnTo>
                <a:close/>
              </a:path>
              <a:path w="67310" h="85725">
                <a:moveTo>
                  <a:pt x="41265" y="68580"/>
                </a:moveTo>
                <a:lnTo>
                  <a:pt x="35052" y="68580"/>
                </a:lnTo>
                <a:lnTo>
                  <a:pt x="36576" y="60960"/>
                </a:lnTo>
                <a:lnTo>
                  <a:pt x="36576" y="54864"/>
                </a:lnTo>
                <a:lnTo>
                  <a:pt x="39624" y="47244"/>
                </a:lnTo>
                <a:lnTo>
                  <a:pt x="41148" y="39624"/>
                </a:lnTo>
                <a:lnTo>
                  <a:pt x="51816" y="0"/>
                </a:lnTo>
                <a:lnTo>
                  <a:pt x="62484" y="0"/>
                </a:lnTo>
                <a:lnTo>
                  <a:pt x="63300" y="15240"/>
                </a:lnTo>
                <a:lnTo>
                  <a:pt x="54864" y="15240"/>
                </a:lnTo>
                <a:lnTo>
                  <a:pt x="50292" y="38100"/>
                </a:lnTo>
                <a:lnTo>
                  <a:pt x="48768" y="44196"/>
                </a:lnTo>
                <a:lnTo>
                  <a:pt x="41265" y="68580"/>
                </a:lnTo>
                <a:close/>
              </a:path>
              <a:path w="67310" h="85725">
                <a:moveTo>
                  <a:pt x="36576" y="83820"/>
                </a:moveTo>
                <a:lnTo>
                  <a:pt x="30480" y="83820"/>
                </a:lnTo>
                <a:lnTo>
                  <a:pt x="19812" y="47244"/>
                </a:lnTo>
                <a:lnTo>
                  <a:pt x="18288" y="38100"/>
                </a:lnTo>
                <a:lnTo>
                  <a:pt x="13716" y="15240"/>
                </a:lnTo>
                <a:lnTo>
                  <a:pt x="20867" y="15240"/>
                </a:lnTo>
                <a:lnTo>
                  <a:pt x="27432" y="39624"/>
                </a:lnTo>
                <a:lnTo>
                  <a:pt x="30480" y="54864"/>
                </a:lnTo>
                <a:lnTo>
                  <a:pt x="33528" y="60960"/>
                </a:lnTo>
                <a:lnTo>
                  <a:pt x="33528" y="68580"/>
                </a:lnTo>
                <a:lnTo>
                  <a:pt x="41265" y="68580"/>
                </a:lnTo>
                <a:lnTo>
                  <a:pt x="36576" y="83820"/>
                </a:lnTo>
                <a:close/>
              </a:path>
              <a:path w="67310" h="85725">
                <a:moveTo>
                  <a:pt x="67056" y="85344"/>
                </a:moveTo>
                <a:lnTo>
                  <a:pt x="57912" y="85344"/>
                </a:lnTo>
                <a:lnTo>
                  <a:pt x="56388" y="48768"/>
                </a:lnTo>
                <a:lnTo>
                  <a:pt x="56388" y="32004"/>
                </a:lnTo>
                <a:lnTo>
                  <a:pt x="54864" y="22860"/>
                </a:lnTo>
                <a:lnTo>
                  <a:pt x="56388" y="15240"/>
                </a:lnTo>
                <a:lnTo>
                  <a:pt x="63300" y="15240"/>
                </a:lnTo>
                <a:lnTo>
                  <a:pt x="67056" y="85344"/>
                </a:lnTo>
                <a:close/>
              </a:path>
            </a:pathLst>
          </a:custGeom>
          <a:solidFill>
            <a:srgbClr val="9C9E9E"/>
          </a:solidFill>
        </p:spPr>
        <p:txBody>
          <a:bodyPr wrap="square" lIns="0" tIns="0" rIns="0" bIns="0" rtlCol="0"/>
          <a:lstStyle/>
          <a:p>
            <a:endParaRPr/>
          </a:p>
        </p:txBody>
      </p:sp>
      <p:sp>
        <p:nvSpPr>
          <p:cNvPr id="104" name="bk object 104"/>
          <p:cNvSpPr/>
          <p:nvPr/>
        </p:nvSpPr>
        <p:spPr>
          <a:xfrm>
            <a:off x="2543879" y="1647444"/>
            <a:ext cx="50800" cy="85725"/>
          </a:xfrm>
          <a:custGeom>
            <a:avLst/>
            <a:gdLst/>
            <a:ahLst/>
            <a:cxnLst/>
            <a:rect l="l" t="t" r="r" b="b"/>
            <a:pathLst>
              <a:path w="50800" h="85725">
                <a:moveTo>
                  <a:pt x="10668" y="85344"/>
                </a:moveTo>
                <a:lnTo>
                  <a:pt x="0" y="85344"/>
                </a:lnTo>
                <a:lnTo>
                  <a:pt x="21336" y="0"/>
                </a:lnTo>
                <a:lnTo>
                  <a:pt x="32004" y="0"/>
                </a:lnTo>
                <a:lnTo>
                  <a:pt x="34290" y="10668"/>
                </a:lnTo>
                <a:lnTo>
                  <a:pt x="25908" y="10668"/>
                </a:lnTo>
                <a:lnTo>
                  <a:pt x="24384" y="16764"/>
                </a:lnTo>
                <a:lnTo>
                  <a:pt x="24384" y="21336"/>
                </a:lnTo>
                <a:lnTo>
                  <a:pt x="21336" y="30480"/>
                </a:lnTo>
                <a:lnTo>
                  <a:pt x="18288" y="51816"/>
                </a:lnTo>
                <a:lnTo>
                  <a:pt x="43107" y="51816"/>
                </a:lnTo>
                <a:lnTo>
                  <a:pt x="44740" y="59436"/>
                </a:lnTo>
                <a:lnTo>
                  <a:pt x="16764" y="59436"/>
                </a:lnTo>
                <a:lnTo>
                  <a:pt x="10668" y="85344"/>
                </a:lnTo>
                <a:close/>
              </a:path>
              <a:path w="50800" h="85725">
                <a:moveTo>
                  <a:pt x="43107" y="51816"/>
                </a:moveTo>
                <a:lnTo>
                  <a:pt x="33528" y="51816"/>
                </a:lnTo>
                <a:lnTo>
                  <a:pt x="28956" y="30480"/>
                </a:lnTo>
                <a:lnTo>
                  <a:pt x="28956" y="25908"/>
                </a:lnTo>
                <a:lnTo>
                  <a:pt x="27432" y="21336"/>
                </a:lnTo>
                <a:lnTo>
                  <a:pt x="27432" y="16764"/>
                </a:lnTo>
                <a:lnTo>
                  <a:pt x="25908" y="10668"/>
                </a:lnTo>
                <a:lnTo>
                  <a:pt x="34290" y="10668"/>
                </a:lnTo>
                <a:lnTo>
                  <a:pt x="43107" y="51816"/>
                </a:lnTo>
                <a:close/>
              </a:path>
              <a:path w="50800" h="85725">
                <a:moveTo>
                  <a:pt x="50292" y="85344"/>
                </a:moveTo>
                <a:lnTo>
                  <a:pt x="41148" y="85344"/>
                </a:lnTo>
                <a:lnTo>
                  <a:pt x="35052" y="59436"/>
                </a:lnTo>
                <a:lnTo>
                  <a:pt x="44740" y="59436"/>
                </a:lnTo>
                <a:lnTo>
                  <a:pt x="50292" y="85344"/>
                </a:lnTo>
                <a:close/>
              </a:path>
            </a:pathLst>
          </a:custGeom>
          <a:solidFill>
            <a:srgbClr val="9C9E9E"/>
          </a:solidFill>
        </p:spPr>
        <p:txBody>
          <a:bodyPr wrap="square" lIns="0" tIns="0" rIns="0" bIns="0" rtlCol="0"/>
          <a:lstStyle/>
          <a:p>
            <a:endParaRPr/>
          </a:p>
        </p:txBody>
      </p:sp>
      <p:sp>
        <p:nvSpPr>
          <p:cNvPr id="105" name="bk object 105"/>
          <p:cNvSpPr/>
          <p:nvPr/>
        </p:nvSpPr>
        <p:spPr>
          <a:xfrm>
            <a:off x="494099" y="1645920"/>
            <a:ext cx="539495" cy="89916"/>
          </a:xfrm>
          <a:prstGeom prst="rect">
            <a:avLst/>
          </a:prstGeom>
          <a:blipFill>
            <a:blip r:embed="rId25" cstate="print"/>
            <a:stretch>
              <a:fillRect/>
            </a:stretch>
          </a:blipFill>
        </p:spPr>
        <p:txBody>
          <a:bodyPr wrap="square" lIns="0" tIns="0" rIns="0" bIns="0" rtlCol="0"/>
          <a:lstStyle/>
          <a:p>
            <a:endParaRPr/>
          </a:p>
        </p:txBody>
      </p:sp>
      <p:sp>
        <p:nvSpPr>
          <p:cNvPr id="106" name="bk object 106"/>
          <p:cNvSpPr/>
          <p:nvPr/>
        </p:nvSpPr>
        <p:spPr>
          <a:xfrm>
            <a:off x="2618556" y="1647444"/>
            <a:ext cx="43180" cy="85725"/>
          </a:xfrm>
          <a:custGeom>
            <a:avLst/>
            <a:gdLst/>
            <a:ahLst/>
            <a:cxnLst/>
            <a:rect l="l" t="t" r="r" b="b"/>
            <a:pathLst>
              <a:path w="43180" h="85725">
                <a:moveTo>
                  <a:pt x="42672" y="9144"/>
                </a:moveTo>
                <a:lnTo>
                  <a:pt x="0" y="9144"/>
                </a:lnTo>
                <a:lnTo>
                  <a:pt x="0" y="0"/>
                </a:lnTo>
                <a:lnTo>
                  <a:pt x="42672" y="0"/>
                </a:lnTo>
                <a:lnTo>
                  <a:pt x="42672" y="9144"/>
                </a:lnTo>
                <a:close/>
              </a:path>
              <a:path w="43180" h="85725">
                <a:moveTo>
                  <a:pt x="25908" y="85344"/>
                </a:moveTo>
                <a:lnTo>
                  <a:pt x="15240" y="85344"/>
                </a:lnTo>
                <a:lnTo>
                  <a:pt x="15240" y="9144"/>
                </a:lnTo>
                <a:lnTo>
                  <a:pt x="25908" y="9144"/>
                </a:lnTo>
                <a:lnTo>
                  <a:pt x="25908" y="85344"/>
                </a:lnTo>
                <a:close/>
              </a:path>
            </a:pathLst>
          </a:custGeom>
          <a:solidFill>
            <a:srgbClr val="9C9E9E"/>
          </a:solidFill>
        </p:spPr>
        <p:txBody>
          <a:bodyPr wrap="square" lIns="0" tIns="0" rIns="0" bIns="0" rtlCol="0"/>
          <a:lstStyle/>
          <a:p>
            <a:endParaRPr/>
          </a:p>
        </p:txBody>
      </p:sp>
      <p:sp>
        <p:nvSpPr>
          <p:cNvPr id="107" name="bk object 107"/>
          <p:cNvSpPr/>
          <p:nvPr/>
        </p:nvSpPr>
        <p:spPr>
          <a:xfrm>
            <a:off x="2696279" y="1647444"/>
            <a:ext cx="9525" cy="85725"/>
          </a:xfrm>
          <a:custGeom>
            <a:avLst/>
            <a:gdLst/>
            <a:ahLst/>
            <a:cxnLst/>
            <a:rect l="l" t="t" r="r" b="b"/>
            <a:pathLst>
              <a:path w="9525" h="85725">
                <a:moveTo>
                  <a:pt x="0" y="0"/>
                </a:moveTo>
                <a:lnTo>
                  <a:pt x="9143" y="0"/>
                </a:lnTo>
                <a:lnTo>
                  <a:pt x="9143" y="85343"/>
                </a:lnTo>
                <a:lnTo>
                  <a:pt x="0" y="85343"/>
                </a:lnTo>
                <a:lnTo>
                  <a:pt x="0" y="0"/>
                </a:lnTo>
                <a:close/>
              </a:path>
            </a:pathLst>
          </a:custGeom>
          <a:solidFill>
            <a:srgbClr val="9C9E9E"/>
          </a:solidFill>
        </p:spPr>
        <p:txBody>
          <a:bodyPr wrap="square" lIns="0" tIns="0" rIns="0" bIns="0" rtlCol="0"/>
          <a:lstStyle/>
          <a:p>
            <a:endParaRPr/>
          </a:p>
        </p:txBody>
      </p:sp>
      <p:sp>
        <p:nvSpPr>
          <p:cNvPr id="108" name="bk object 108"/>
          <p:cNvSpPr/>
          <p:nvPr/>
        </p:nvSpPr>
        <p:spPr>
          <a:xfrm>
            <a:off x="2748096" y="1647444"/>
            <a:ext cx="43180" cy="85725"/>
          </a:xfrm>
          <a:custGeom>
            <a:avLst/>
            <a:gdLst/>
            <a:ahLst/>
            <a:cxnLst/>
            <a:rect l="l" t="t" r="r" b="b"/>
            <a:pathLst>
              <a:path w="43180" h="85725">
                <a:moveTo>
                  <a:pt x="9144" y="85344"/>
                </a:moveTo>
                <a:lnTo>
                  <a:pt x="0" y="85344"/>
                </a:lnTo>
                <a:lnTo>
                  <a:pt x="0" y="0"/>
                </a:lnTo>
                <a:lnTo>
                  <a:pt x="9144" y="0"/>
                </a:lnTo>
                <a:lnTo>
                  <a:pt x="9144" y="41148"/>
                </a:lnTo>
                <a:lnTo>
                  <a:pt x="23336" y="41148"/>
                </a:lnTo>
                <a:lnTo>
                  <a:pt x="24669" y="44196"/>
                </a:lnTo>
                <a:lnTo>
                  <a:pt x="15240" y="44196"/>
                </a:lnTo>
                <a:lnTo>
                  <a:pt x="9144" y="51816"/>
                </a:lnTo>
                <a:lnTo>
                  <a:pt x="9144" y="85344"/>
                </a:lnTo>
                <a:close/>
              </a:path>
              <a:path w="43180" h="85725">
                <a:moveTo>
                  <a:pt x="23336" y="41148"/>
                </a:moveTo>
                <a:lnTo>
                  <a:pt x="9144" y="41148"/>
                </a:lnTo>
                <a:lnTo>
                  <a:pt x="12192" y="35052"/>
                </a:lnTo>
                <a:lnTo>
                  <a:pt x="15240" y="30480"/>
                </a:lnTo>
                <a:lnTo>
                  <a:pt x="32004" y="0"/>
                </a:lnTo>
                <a:lnTo>
                  <a:pt x="42672" y="0"/>
                </a:lnTo>
                <a:lnTo>
                  <a:pt x="21336" y="36576"/>
                </a:lnTo>
                <a:lnTo>
                  <a:pt x="23336" y="41148"/>
                </a:lnTo>
                <a:close/>
              </a:path>
              <a:path w="43180" h="85725">
                <a:moveTo>
                  <a:pt x="42672" y="85344"/>
                </a:moveTo>
                <a:lnTo>
                  <a:pt x="32004" y="85344"/>
                </a:lnTo>
                <a:lnTo>
                  <a:pt x="15240" y="44196"/>
                </a:lnTo>
                <a:lnTo>
                  <a:pt x="24669" y="44196"/>
                </a:lnTo>
                <a:lnTo>
                  <a:pt x="42672" y="85344"/>
                </a:lnTo>
                <a:close/>
              </a:path>
            </a:pathLst>
          </a:custGeom>
          <a:solidFill>
            <a:srgbClr val="9C9E9E"/>
          </a:solidFill>
        </p:spPr>
        <p:txBody>
          <a:bodyPr wrap="square" lIns="0" tIns="0" rIns="0" bIns="0" rtlCol="0"/>
          <a:lstStyle/>
          <a:p>
            <a:endParaRPr/>
          </a:p>
        </p:txBody>
      </p:sp>
      <p:sp>
        <p:nvSpPr>
          <p:cNvPr id="109" name="bk object 109"/>
          <p:cNvSpPr/>
          <p:nvPr/>
        </p:nvSpPr>
        <p:spPr>
          <a:xfrm>
            <a:off x="2825819" y="1647444"/>
            <a:ext cx="45720" cy="85725"/>
          </a:xfrm>
          <a:custGeom>
            <a:avLst/>
            <a:gdLst/>
            <a:ahLst/>
            <a:cxnLst/>
            <a:rect l="l" t="t" r="r" b="b"/>
            <a:pathLst>
              <a:path w="45719" h="85725">
                <a:moveTo>
                  <a:pt x="10668" y="85344"/>
                </a:moveTo>
                <a:lnTo>
                  <a:pt x="0" y="85344"/>
                </a:lnTo>
                <a:lnTo>
                  <a:pt x="0" y="0"/>
                </a:lnTo>
                <a:lnTo>
                  <a:pt x="10668" y="0"/>
                </a:lnTo>
                <a:lnTo>
                  <a:pt x="10668" y="36576"/>
                </a:lnTo>
                <a:lnTo>
                  <a:pt x="45720" y="36576"/>
                </a:lnTo>
                <a:lnTo>
                  <a:pt x="45720" y="45720"/>
                </a:lnTo>
                <a:lnTo>
                  <a:pt x="10668" y="45720"/>
                </a:lnTo>
                <a:lnTo>
                  <a:pt x="10668" y="85344"/>
                </a:lnTo>
                <a:close/>
              </a:path>
              <a:path w="45719" h="85725">
                <a:moveTo>
                  <a:pt x="45720" y="36576"/>
                </a:moveTo>
                <a:lnTo>
                  <a:pt x="35052" y="36576"/>
                </a:lnTo>
                <a:lnTo>
                  <a:pt x="35052" y="0"/>
                </a:lnTo>
                <a:lnTo>
                  <a:pt x="45720" y="0"/>
                </a:lnTo>
                <a:lnTo>
                  <a:pt x="45720" y="36576"/>
                </a:lnTo>
                <a:close/>
              </a:path>
              <a:path w="45719" h="85725">
                <a:moveTo>
                  <a:pt x="45720" y="85344"/>
                </a:moveTo>
                <a:lnTo>
                  <a:pt x="35052" y="85344"/>
                </a:lnTo>
                <a:lnTo>
                  <a:pt x="35052" y="45720"/>
                </a:lnTo>
                <a:lnTo>
                  <a:pt x="45720" y="45720"/>
                </a:lnTo>
                <a:lnTo>
                  <a:pt x="45720" y="85344"/>
                </a:lnTo>
                <a:close/>
              </a:path>
            </a:pathLst>
          </a:custGeom>
          <a:solidFill>
            <a:srgbClr val="9C9E9E"/>
          </a:solidFill>
        </p:spPr>
        <p:txBody>
          <a:bodyPr wrap="square" lIns="0" tIns="0" rIns="0" bIns="0" rtlCol="0"/>
          <a:lstStyle/>
          <a:p>
            <a:endParaRPr/>
          </a:p>
        </p:txBody>
      </p:sp>
      <p:sp>
        <p:nvSpPr>
          <p:cNvPr id="110" name="bk object 110"/>
          <p:cNvSpPr/>
          <p:nvPr/>
        </p:nvSpPr>
        <p:spPr>
          <a:xfrm>
            <a:off x="2906591" y="1647444"/>
            <a:ext cx="47625" cy="85725"/>
          </a:xfrm>
          <a:custGeom>
            <a:avLst/>
            <a:gdLst/>
            <a:ahLst/>
            <a:cxnLst/>
            <a:rect l="l" t="t" r="r" b="b"/>
            <a:pathLst>
              <a:path w="47625" h="85725">
                <a:moveTo>
                  <a:pt x="47244" y="85344"/>
                </a:moveTo>
                <a:lnTo>
                  <a:pt x="0" y="85344"/>
                </a:lnTo>
                <a:lnTo>
                  <a:pt x="0" y="79248"/>
                </a:lnTo>
                <a:lnTo>
                  <a:pt x="22860" y="42672"/>
                </a:lnTo>
                <a:lnTo>
                  <a:pt x="1524" y="7620"/>
                </a:lnTo>
                <a:lnTo>
                  <a:pt x="1524" y="0"/>
                </a:lnTo>
                <a:lnTo>
                  <a:pt x="44196" y="0"/>
                </a:lnTo>
                <a:lnTo>
                  <a:pt x="44196" y="9144"/>
                </a:lnTo>
                <a:lnTo>
                  <a:pt x="13716" y="9144"/>
                </a:lnTo>
                <a:lnTo>
                  <a:pt x="33528" y="42672"/>
                </a:lnTo>
                <a:lnTo>
                  <a:pt x="12192" y="76200"/>
                </a:lnTo>
                <a:lnTo>
                  <a:pt x="47244" y="76200"/>
                </a:lnTo>
                <a:lnTo>
                  <a:pt x="47244" y="85344"/>
                </a:lnTo>
                <a:close/>
              </a:path>
            </a:pathLst>
          </a:custGeom>
          <a:solidFill>
            <a:srgbClr val="9C9E9E"/>
          </a:solidFill>
        </p:spPr>
        <p:txBody>
          <a:bodyPr wrap="square" lIns="0" tIns="0" rIns="0" bIns="0" rtlCol="0"/>
          <a:lstStyle/>
          <a:p>
            <a:endParaRPr/>
          </a:p>
        </p:txBody>
      </p:sp>
      <p:sp>
        <p:nvSpPr>
          <p:cNvPr id="111" name="bk object 111"/>
          <p:cNvSpPr/>
          <p:nvPr/>
        </p:nvSpPr>
        <p:spPr>
          <a:xfrm>
            <a:off x="3051371" y="1647444"/>
            <a:ext cx="44450" cy="85725"/>
          </a:xfrm>
          <a:custGeom>
            <a:avLst/>
            <a:gdLst/>
            <a:ahLst/>
            <a:cxnLst/>
            <a:rect l="l" t="t" r="r" b="b"/>
            <a:pathLst>
              <a:path w="44450" h="85725">
                <a:moveTo>
                  <a:pt x="10668" y="85344"/>
                </a:moveTo>
                <a:lnTo>
                  <a:pt x="0" y="85344"/>
                </a:lnTo>
                <a:lnTo>
                  <a:pt x="0" y="0"/>
                </a:lnTo>
                <a:lnTo>
                  <a:pt x="10668" y="0"/>
                </a:lnTo>
                <a:lnTo>
                  <a:pt x="10668" y="41148"/>
                </a:lnTo>
                <a:lnTo>
                  <a:pt x="23479" y="41148"/>
                </a:lnTo>
                <a:lnTo>
                  <a:pt x="24907" y="44196"/>
                </a:lnTo>
                <a:lnTo>
                  <a:pt x="15240" y="44196"/>
                </a:lnTo>
                <a:lnTo>
                  <a:pt x="10668" y="51816"/>
                </a:lnTo>
                <a:lnTo>
                  <a:pt x="10668" y="85344"/>
                </a:lnTo>
                <a:close/>
              </a:path>
              <a:path w="44450" h="85725">
                <a:moveTo>
                  <a:pt x="23479" y="41148"/>
                </a:moveTo>
                <a:lnTo>
                  <a:pt x="10668" y="41148"/>
                </a:lnTo>
                <a:lnTo>
                  <a:pt x="12192" y="35052"/>
                </a:lnTo>
                <a:lnTo>
                  <a:pt x="15240" y="30480"/>
                </a:lnTo>
                <a:lnTo>
                  <a:pt x="32004" y="0"/>
                </a:lnTo>
                <a:lnTo>
                  <a:pt x="42672" y="0"/>
                </a:lnTo>
                <a:lnTo>
                  <a:pt x="21336" y="36576"/>
                </a:lnTo>
                <a:lnTo>
                  <a:pt x="23479" y="41148"/>
                </a:lnTo>
                <a:close/>
              </a:path>
              <a:path w="44450" h="85725">
                <a:moveTo>
                  <a:pt x="44196" y="85344"/>
                </a:moveTo>
                <a:lnTo>
                  <a:pt x="33528" y="85344"/>
                </a:lnTo>
                <a:lnTo>
                  <a:pt x="15240" y="44196"/>
                </a:lnTo>
                <a:lnTo>
                  <a:pt x="24907" y="44196"/>
                </a:lnTo>
                <a:lnTo>
                  <a:pt x="44196" y="85344"/>
                </a:lnTo>
                <a:close/>
              </a:path>
            </a:pathLst>
          </a:custGeom>
          <a:solidFill>
            <a:srgbClr val="9C9E9E"/>
          </a:solidFill>
        </p:spPr>
        <p:txBody>
          <a:bodyPr wrap="square" lIns="0" tIns="0" rIns="0" bIns="0" rtlCol="0"/>
          <a:lstStyle/>
          <a:p>
            <a:endParaRPr/>
          </a:p>
        </p:txBody>
      </p:sp>
      <p:sp>
        <p:nvSpPr>
          <p:cNvPr id="112" name="bk object 112"/>
          <p:cNvSpPr/>
          <p:nvPr/>
        </p:nvSpPr>
        <p:spPr>
          <a:xfrm>
            <a:off x="3126047" y="1647444"/>
            <a:ext cx="50800" cy="85725"/>
          </a:xfrm>
          <a:custGeom>
            <a:avLst/>
            <a:gdLst/>
            <a:ahLst/>
            <a:cxnLst/>
            <a:rect l="l" t="t" r="r" b="b"/>
            <a:pathLst>
              <a:path w="50800" h="85725">
                <a:moveTo>
                  <a:pt x="9144" y="85344"/>
                </a:moveTo>
                <a:lnTo>
                  <a:pt x="0" y="85344"/>
                </a:lnTo>
                <a:lnTo>
                  <a:pt x="19812" y="0"/>
                </a:lnTo>
                <a:lnTo>
                  <a:pt x="30480" y="0"/>
                </a:lnTo>
                <a:lnTo>
                  <a:pt x="32956" y="10668"/>
                </a:lnTo>
                <a:lnTo>
                  <a:pt x="24384" y="10668"/>
                </a:lnTo>
                <a:lnTo>
                  <a:pt x="24384" y="16764"/>
                </a:lnTo>
                <a:lnTo>
                  <a:pt x="22860" y="21336"/>
                </a:lnTo>
                <a:lnTo>
                  <a:pt x="22860" y="25908"/>
                </a:lnTo>
                <a:lnTo>
                  <a:pt x="21336" y="30480"/>
                </a:lnTo>
                <a:lnTo>
                  <a:pt x="16764" y="51816"/>
                </a:lnTo>
                <a:lnTo>
                  <a:pt x="42508" y="51816"/>
                </a:lnTo>
                <a:lnTo>
                  <a:pt x="44277" y="59436"/>
                </a:lnTo>
                <a:lnTo>
                  <a:pt x="15240" y="59436"/>
                </a:lnTo>
                <a:lnTo>
                  <a:pt x="9144" y="85344"/>
                </a:lnTo>
                <a:close/>
              </a:path>
              <a:path w="50800" h="85725">
                <a:moveTo>
                  <a:pt x="42508" y="51816"/>
                </a:moveTo>
                <a:lnTo>
                  <a:pt x="33528" y="51816"/>
                </a:lnTo>
                <a:lnTo>
                  <a:pt x="28956" y="30480"/>
                </a:lnTo>
                <a:lnTo>
                  <a:pt x="27432" y="25908"/>
                </a:lnTo>
                <a:lnTo>
                  <a:pt x="27432" y="21336"/>
                </a:lnTo>
                <a:lnTo>
                  <a:pt x="25908" y="16764"/>
                </a:lnTo>
                <a:lnTo>
                  <a:pt x="25908" y="10668"/>
                </a:lnTo>
                <a:lnTo>
                  <a:pt x="32956" y="10668"/>
                </a:lnTo>
                <a:lnTo>
                  <a:pt x="42508" y="51816"/>
                </a:lnTo>
                <a:close/>
              </a:path>
              <a:path w="50800" h="85725">
                <a:moveTo>
                  <a:pt x="50292" y="85344"/>
                </a:moveTo>
                <a:lnTo>
                  <a:pt x="41148" y="85344"/>
                </a:lnTo>
                <a:lnTo>
                  <a:pt x="35052" y="59436"/>
                </a:lnTo>
                <a:lnTo>
                  <a:pt x="44277" y="59436"/>
                </a:lnTo>
                <a:lnTo>
                  <a:pt x="50292" y="85344"/>
                </a:lnTo>
                <a:close/>
              </a:path>
            </a:pathLst>
          </a:custGeom>
          <a:solidFill>
            <a:srgbClr val="9C9E9E"/>
          </a:solidFill>
        </p:spPr>
        <p:txBody>
          <a:bodyPr wrap="square" lIns="0" tIns="0" rIns="0" bIns="0" rtlCol="0"/>
          <a:lstStyle/>
          <a:p>
            <a:endParaRPr/>
          </a:p>
        </p:txBody>
      </p:sp>
      <p:sp>
        <p:nvSpPr>
          <p:cNvPr id="113" name="bk object 113"/>
          <p:cNvSpPr/>
          <p:nvPr/>
        </p:nvSpPr>
        <p:spPr>
          <a:xfrm>
            <a:off x="3199199" y="1647444"/>
            <a:ext cx="43180" cy="85725"/>
          </a:xfrm>
          <a:custGeom>
            <a:avLst/>
            <a:gdLst/>
            <a:ahLst/>
            <a:cxnLst/>
            <a:rect l="l" t="t" r="r" b="b"/>
            <a:pathLst>
              <a:path w="43180" h="85725">
                <a:moveTo>
                  <a:pt x="42672" y="9144"/>
                </a:moveTo>
                <a:lnTo>
                  <a:pt x="0" y="9144"/>
                </a:lnTo>
                <a:lnTo>
                  <a:pt x="0" y="0"/>
                </a:lnTo>
                <a:lnTo>
                  <a:pt x="42672" y="0"/>
                </a:lnTo>
                <a:lnTo>
                  <a:pt x="42672" y="9144"/>
                </a:lnTo>
                <a:close/>
              </a:path>
              <a:path w="43180" h="85725">
                <a:moveTo>
                  <a:pt x="25908" y="85344"/>
                </a:moveTo>
                <a:lnTo>
                  <a:pt x="16764" y="85344"/>
                </a:lnTo>
                <a:lnTo>
                  <a:pt x="16764" y="9144"/>
                </a:lnTo>
                <a:lnTo>
                  <a:pt x="25908" y="9144"/>
                </a:lnTo>
                <a:lnTo>
                  <a:pt x="25908" y="85344"/>
                </a:lnTo>
                <a:close/>
              </a:path>
            </a:pathLst>
          </a:custGeom>
          <a:solidFill>
            <a:srgbClr val="9C9E9E"/>
          </a:solidFill>
        </p:spPr>
        <p:txBody>
          <a:bodyPr wrap="square" lIns="0" tIns="0" rIns="0" bIns="0" rtlCol="0"/>
          <a:lstStyle/>
          <a:p>
            <a:endParaRPr/>
          </a:p>
        </p:txBody>
      </p:sp>
      <p:sp>
        <p:nvSpPr>
          <p:cNvPr id="114" name="bk object 114"/>
          <p:cNvSpPr/>
          <p:nvPr/>
        </p:nvSpPr>
        <p:spPr>
          <a:xfrm>
            <a:off x="3266255" y="1647444"/>
            <a:ext cx="52069" cy="85725"/>
          </a:xfrm>
          <a:custGeom>
            <a:avLst/>
            <a:gdLst/>
            <a:ahLst/>
            <a:cxnLst/>
            <a:rect l="l" t="t" r="r" b="b"/>
            <a:pathLst>
              <a:path w="52070" h="85725">
                <a:moveTo>
                  <a:pt x="10668" y="85344"/>
                </a:moveTo>
                <a:lnTo>
                  <a:pt x="0" y="85344"/>
                </a:lnTo>
                <a:lnTo>
                  <a:pt x="19812" y="0"/>
                </a:lnTo>
                <a:lnTo>
                  <a:pt x="32004" y="0"/>
                </a:lnTo>
                <a:lnTo>
                  <a:pt x="34480" y="10668"/>
                </a:lnTo>
                <a:lnTo>
                  <a:pt x="25908" y="10668"/>
                </a:lnTo>
                <a:lnTo>
                  <a:pt x="24384" y="16764"/>
                </a:lnTo>
                <a:lnTo>
                  <a:pt x="22860" y="21336"/>
                </a:lnTo>
                <a:lnTo>
                  <a:pt x="22860" y="30480"/>
                </a:lnTo>
                <a:lnTo>
                  <a:pt x="16764" y="51816"/>
                </a:lnTo>
                <a:lnTo>
                  <a:pt x="44032" y="51816"/>
                </a:lnTo>
                <a:lnTo>
                  <a:pt x="45801" y="59436"/>
                </a:lnTo>
                <a:lnTo>
                  <a:pt x="15240" y="59436"/>
                </a:lnTo>
                <a:lnTo>
                  <a:pt x="10668" y="85344"/>
                </a:lnTo>
                <a:close/>
              </a:path>
              <a:path w="52070" h="85725">
                <a:moveTo>
                  <a:pt x="44032" y="51816"/>
                </a:moveTo>
                <a:lnTo>
                  <a:pt x="33528" y="51816"/>
                </a:lnTo>
                <a:lnTo>
                  <a:pt x="28956" y="30480"/>
                </a:lnTo>
                <a:lnTo>
                  <a:pt x="28956" y="25908"/>
                </a:lnTo>
                <a:lnTo>
                  <a:pt x="25908" y="16764"/>
                </a:lnTo>
                <a:lnTo>
                  <a:pt x="25908" y="10668"/>
                </a:lnTo>
                <a:lnTo>
                  <a:pt x="34480" y="10668"/>
                </a:lnTo>
                <a:lnTo>
                  <a:pt x="44032" y="51816"/>
                </a:lnTo>
                <a:close/>
              </a:path>
              <a:path w="52070" h="85725">
                <a:moveTo>
                  <a:pt x="51816" y="85344"/>
                </a:moveTo>
                <a:lnTo>
                  <a:pt x="41148" y="85344"/>
                </a:lnTo>
                <a:lnTo>
                  <a:pt x="35052" y="59436"/>
                </a:lnTo>
                <a:lnTo>
                  <a:pt x="45801" y="59436"/>
                </a:lnTo>
                <a:lnTo>
                  <a:pt x="51816" y="85344"/>
                </a:lnTo>
                <a:close/>
              </a:path>
            </a:pathLst>
          </a:custGeom>
          <a:solidFill>
            <a:srgbClr val="9C9E9E"/>
          </a:solidFill>
        </p:spPr>
        <p:txBody>
          <a:bodyPr wrap="square" lIns="0" tIns="0" rIns="0" bIns="0" rtlCol="0"/>
          <a:lstStyle/>
          <a:p>
            <a:endParaRPr/>
          </a:p>
        </p:txBody>
      </p:sp>
      <p:sp>
        <p:nvSpPr>
          <p:cNvPr id="115" name="bk object 115"/>
          <p:cNvSpPr/>
          <p:nvPr/>
        </p:nvSpPr>
        <p:spPr>
          <a:xfrm>
            <a:off x="3354647" y="1647444"/>
            <a:ext cx="40005" cy="85725"/>
          </a:xfrm>
          <a:custGeom>
            <a:avLst/>
            <a:gdLst/>
            <a:ahLst/>
            <a:cxnLst/>
            <a:rect l="l" t="t" r="r" b="b"/>
            <a:pathLst>
              <a:path w="40004" h="85725">
                <a:moveTo>
                  <a:pt x="9144" y="85344"/>
                </a:moveTo>
                <a:lnTo>
                  <a:pt x="0" y="85344"/>
                </a:lnTo>
                <a:lnTo>
                  <a:pt x="0" y="1524"/>
                </a:lnTo>
                <a:lnTo>
                  <a:pt x="6096" y="0"/>
                </a:lnTo>
                <a:lnTo>
                  <a:pt x="19812" y="0"/>
                </a:lnTo>
                <a:lnTo>
                  <a:pt x="25908" y="1524"/>
                </a:lnTo>
                <a:lnTo>
                  <a:pt x="28956" y="3048"/>
                </a:lnTo>
                <a:lnTo>
                  <a:pt x="33528" y="6096"/>
                </a:lnTo>
                <a:lnTo>
                  <a:pt x="34544" y="7620"/>
                </a:lnTo>
                <a:lnTo>
                  <a:pt x="12192" y="7620"/>
                </a:lnTo>
                <a:lnTo>
                  <a:pt x="9144" y="9144"/>
                </a:lnTo>
                <a:lnTo>
                  <a:pt x="9144" y="42672"/>
                </a:lnTo>
                <a:lnTo>
                  <a:pt x="34290" y="42672"/>
                </a:lnTo>
                <a:lnTo>
                  <a:pt x="33528" y="44196"/>
                </a:lnTo>
                <a:lnTo>
                  <a:pt x="27432" y="47244"/>
                </a:lnTo>
                <a:lnTo>
                  <a:pt x="25908" y="48768"/>
                </a:lnTo>
                <a:lnTo>
                  <a:pt x="19812" y="50292"/>
                </a:lnTo>
                <a:lnTo>
                  <a:pt x="9144" y="50292"/>
                </a:lnTo>
                <a:lnTo>
                  <a:pt x="9144" y="85344"/>
                </a:lnTo>
                <a:close/>
              </a:path>
              <a:path w="40004" h="85725">
                <a:moveTo>
                  <a:pt x="34290" y="42672"/>
                </a:moveTo>
                <a:lnTo>
                  <a:pt x="16764" y="42672"/>
                </a:lnTo>
                <a:lnTo>
                  <a:pt x="25908" y="38100"/>
                </a:lnTo>
                <a:lnTo>
                  <a:pt x="28956" y="32004"/>
                </a:lnTo>
                <a:lnTo>
                  <a:pt x="28956" y="18288"/>
                </a:lnTo>
                <a:lnTo>
                  <a:pt x="27432" y="15240"/>
                </a:lnTo>
                <a:lnTo>
                  <a:pt x="25908" y="13716"/>
                </a:lnTo>
                <a:lnTo>
                  <a:pt x="24384" y="10668"/>
                </a:lnTo>
                <a:lnTo>
                  <a:pt x="22860" y="9144"/>
                </a:lnTo>
                <a:lnTo>
                  <a:pt x="18288" y="7620"/>
                </a:lnTo>
                <a:lnTo>
                  <a:pt x="34544" y="7620"/>
                </a:lnTo>
                <a:lnTo>
                  <a:pt x="36576" y="10668"/>
                </a:lnTo>
                <a:lnTo>
                  <a:pt x="38100" y="13716"/>
                </a:lnTo>
                <a:lnTo>
                  <a:pt x="39624" y="18288"/>
                </a:lnTo>
                <a:lnTo>
                  <a:pt x="39624" y="28956"/>
                </a:lnTo>
                <a:lnTo>
                  <a:pt x="36576" y="38100"/>
                </a:lnTo>
                <a:lnTo>
                  <a:pt x="34290" y="42672"/>
                </a:lnTo>
                <a:close/>
              </a:path>
            </a:pathLst>
          </a:custGeom>
          <a:solidFill>
            <a:srgbClr val="9C9E9E"/>
          </a:solidFill>
        </p:spPr>
        <p:txBody>
          <a:bodyPr wrap="square" lIns="0" tIns="0" rIns="0" bIns="0" rtlCol="0"/>
          <a:lstStyle/>
          <a:p>
            <a:endParaRPr/>
          </a:p>
        </p:txBody>
      </p:sp>
      <p:sp>
        <p:nvSpPr>
          <p:cNvPr id="116" name="bk object 116"/>
          <p:cNvSpPr/>
          <p:nvPr/>
        </p:nvSpPr>
        <p:spPr>
          <a:xfrm>
            <a:off x="3426275" y="1647444"/>
            <a:ext cx="43180" cy="85725"/>
          </a:xfrm>
          <a:custGeom>
            <a:avLst/>
            <a:gdLst/>
            <a:ahLst/>
            <a:cxnLst/>
            <a:rect l="l" t="t" r="r" b="b"/>
            <a:pathLst>
              <a:path w="43179" h="85725">
                <a:moveTo>
                  <a:pt x="42672" y="9144"/>
                </a:moveTo>
                <a:lnTo>
                  <a:pt x="0" y="9144"/>
                </a:lnTo>
                <a:lnTo>
                  <a:pt x="0" y="0"/>
                </a:lnTo>
                <a:lnTo>
                  <a:pt x="42672" y="0"/>
                </a:lnTo>
                <a:lnTo>
                  <a:pt x="42672" y="9144"/>
                </a:lnTo>
                <a:close/>
              </a:path>
              <a:path w="43179" h="85725">
                <a:moveTo>
                  <a:pt x="25908" y="85344"/>
                </a:moveTo>
                <a:lnTo>
                  <a:pt x="15240" y="85344"/>
                </a:lnTo>
                <a:lnTo>
                  <a:pt x="15240" y="9144"/>
                </a:lnTo>
                <a:lnTo>
                  <a:pt x="25908" y="9144"/>
                </a:lnTo>
                <a:lnTo>
                  <a:pt x="25908" y="85344"/>
                </a:lnTo>
                <a:close/>
              </a:path>
            </a:pathLst>
          </a:custGeom>
          <a:solidFill>
            <a:srgbClr val="9C9E9E"/>
          </a:solidFill>
        </p:spPr>
        <p:txBody>
          <a:bodyPr wrap="square" lIns="0" tIns="0" rIns="0" bIns="0" rtlCol="0"/>
          <a:lstStyle/>
          <a:p>
            <a:endParaRPr/>
          </a:p>
        </p:txBody>
      </p:sp>
      <p:sp>
        <p:nvSpPr>
          <p:cNvPr id="117" name="bk object 117"/>
          <p:cNvSpPr/>
          <p:nvPr/>
        </p:nvSpPr>
        <p:spPr>
          <a:xfrm>
            <a:off x="3504000" y="1647444"/>
            <a:ext cx="9525" cy="85725"/>
          </a:xfrm>
          <a:custGeom>
            <a:avLst/>
            <a:gdLst/>
            <a:ahLst/>
            <a:cxnLst/>
            <a:rect l="l" t="t" r="r" b="b"/>
            <a:pathLst>
              <a:path w="9525" h="85725">
                <a:moveTo>
                  <a:pt x="0" y="0"/>
                </a:moveTo>
                <a:lnTo>
                  <a:pt x="9143" y="0"/>
                </a:lnTo>
                <a:lnTo>
                  <a:pt x="9143" y="85343"/>
                </a:lnTo>
                <a:lnTo>
                  <a:pt x="0" y="85343"/>
                </a:lnTo>
                <a:lnTo>
                  <a:pt x="0" y="0"/>
                </a:lnTo>
                <a:close/>
              </a:path>
            </a:pathLst>
          </a:custGeom>
          <a:solidFill>
            <a:srgbClr val="9C9E9E"/>
          </a:solidFill>
        </p:spPr>
        <p:txBody>
          <a:bodyPr wrap="square" lIns="0" tIns="0" rIns="0" bIns="0" rtlCol="0"/>
          <a:lstStyle/>
          <a:p>
            <a:endParaRPr/>
          </a:p>
        </p:txBody>
      </p:sp>
      <p:sp>
        <p:nvSpPr>
          <p:cNvPr id="118" name="bk object 118"/>
          <p:cNvSpPr/>
          <p:nvPr/>
        </p:nvSpPr>
        <p:spPr>
          <a:xfrm>
            <a:off x="1416119" y="1645919"/>
            <a:ext cx="403859" cy="89916"/>
          </a:xfrm>
          <a:prstGeom prst="rect">
            <a:avLst/>
          </a:prstGeom>
          <a:blipFill>
            <a:blip r:embed="rId26" cstate="print"/>
            <a:stretch>
              <a:fillRect/>
            </a:stretch>
          </a:blipFill>
        </p:spPr>
        <p:txBody>
          <a:bodyPr wrap="square" lIns="0" tIns="0" rIns="0" bIns="0" rtlCol="0"/>
          <a:lstStyle/>
          <a:p>
            <a:endParaRPr/>
          </a:p>
        </p:txBody>
      </p:sp>
      <p:sp>
        <p:nvSpPr>
          <p:cNvPr id="119" name="bk object 119"/>
          <p:cNvSpPr/>
          <p:nvPr/>
        </p:nvSpPr>
        <p:spPr>
          <a:xfrm>
            <a:off x="3549719" y="1647444"/>
            <a:ext cx="47625" cy="85725"/>
          </a:xfrm>
          <a:custGeom>
            <a:avLst/>
            <a:gdLst/>
            <a:ahLst/>
            <a:cxnLst/>
            <a:rect l="l" t="t" r="r" b="b"/>
            <a:pathLst>
              <a:path w="47625" h="85725">
                <a:moveTo>
                  <a:pt x="47244" y="85344"/>
                </a:moveTo>
                <a:lnTo>
                  <a:pt x="0" y="85344"/>
                </a:lnTo>
                <a:lnTo>
                  <a:pt x="0" y="79248"/>
                </a:lnTo>
                <a:lnTo>
                  <a:pt x="22860" y="42672"/>
                </a:lnTo>
                <a:lnTo>
                  <a:pt x="1524" y="7620"/>
                </a:lnTo>
                <a:lnTo>
                  <a:pt x="1524" y="0"/>
                </a:lnTo>
                <a:lnTo>
                  <a:pt x="44196" y="0"/>
                </a:lnTo>
                <a:lnTo>
                  <a:pt x="44196" y="9144"/>
                </a:lnTo>
                <a:lnTo>
                  <a:pt x="13716" y="9144"/>
                </a:lnTo>
                <a:lnTo>
                  <a:pt x="33528" y="42672"/>
                </a:lnTo>
                <a:lnTo>
                  <a:pt x="12192" y="76200"/>
                </a:lnTo>
                <a:lnTo>
                  <a:pt x="47244" y="76200"/>
                </a:lnTo>
                <a:lnTo>
                  <a:pt x="47244" y="85344"/>
                </a:lnTo>
                <a:close/>
              </a:path>
            </a:pathLst>
          </a:custGeom>
          <a:solidFill>
            <a:srgbClr val="9C9E9E"/>
          </a:solidFill>
        </p:spPr>
        <p:txBody>
          <a:bodyPr wrap="square" lIns="0" tIns="0" rIns="0" bIns="0" rtlCol="0"/>
          <a:lstStyle/>
          <a:p>
            <a:endParaRPr/>
          </a:p>
        </p:txBody>
      </p:sp>
      <p:sp>
        <p:nvSpPr>
          <p:cNvPr id="120" name="bk object 120"/>
          <p:cNvSpPr/>
          <p:nvPr/>
        </p:nvSpPr>
        <p:spPr>
          <a:xfrm>
            <a:off x="3633539" y="1647444"/>
            <a:ext cx="44450" cy="85725"/>
          </a:xfrm>
          <a:custGeom>
            <a:avLst/>
            <a:gdLst/>
            <a:ahLst/>
            <a:cxnLst/>
            <a:rect l="l" t="t" r="r" b="b"/>
            <a:pathLst>
              <a:path w="44450" h="85725">
                <a:moveTo>
                  <a:pt x="9144" y="85344"/>
                </a:moveTo>
                <a:lnTo>
                  <a:pt x="0" y="85344"/>
                </a:lnTo>
                <a:lnTo>
                  <a:pt x="0" y="0"/>
                </a:lnTo>
                <a:lnTo>
                  <a:pt x="9144" y="0"/>
                </a:lnTo>
                <a:lnTo>
                  <a:pt x="9144" y="36576"/>
                </a:lnTo>
                <a:lnTo>
                  <a:pt x="44196" y="36576"/>
                </a:lnTo>
                <a:lnTo>
                  <a:pt x="44196" y="45720"/>
                </a:lnTo>
                <a:lnTo>
                  <a:pt x="9144" y="45720"/>
                </a:lnTo>
                <a:lnTo>
                  <a:pt x="9144" y="85344"/>
                </a:lnTo>
                <a:close/>
              </a:path>
              <a:path w="44450" h="85725">
                <a:moveTo>
                  <a:pt x="44196" y="36576"/>
                </a:moveTo>
                <a:lnTo>
                  <a:pt x="35052" y="36576"/>
                </a:lnTo>
                <a:lnTo>
                  <a:pt x="35052" y="0"/>
                </a:lnTo>
                <a:lnTo>
                  <a:pt x="44196" y="0"/>
                </a:lnTo>
                <a:lnTo>
                  <a:pt x="44196" y="36576"/>
                </a:lnTo>
                <a:close/>
              </a:path>
              <a:path w="44450" h="85725">
                <a:moveTo>
                  <a:pt x="44196" y="85344"/>
                </a:moveTo>
                <a:lnTo>
                  <a:pt x="35052" y="85344"/>
                </a:lnTo>
                <a:lnTo>
                  <a:pt x="35052" y="45720"/>
                </a:lnTo>
                <a:lnTo>
                  <a:pt x="44196" y="45720"/>
                </a:lnTo>
                <a:lnTo>
                  <a:pt x="44196" y="85344"/>
                </a:lnTo>
                <a:close/>
              </a:path>
            </a:pathLst>
          </a:custGeom>
          <a:solidFill>
            <a:srgbClr val="9C9E9E"/>
          </a:solidFill>
        </p:spPr>
        <p:txBody>
          <a:bodyPr wrap="square" lIns="0" tIns="0" rIns="0" bIns="0" rtlCol="0"/>
          <a:lstStyle/>
          <a:p>
            <a:endParaRPr/>
          </a:p>
        </p:txBody>
      </p:sp>
      <p:sp>
        <p:nvSpPr>
          <p:cNvPr id="121" name="bk object 121"/>
          <p:cNvSpPr/>
          <p:nvPr/>
        </p:nvSpPr>
        <p:spPr>
          <a:xfrm>
            <a:off x="3714312" y="1647444"/>
            <a:ext cx="45720" cy="85725"/>
          </a:xfrm>
          <a:custGeom>
            <a:avLst/>
            <a:gdLst/>
            <a:ahLst/>
            <a:cxnLst/>
            <a:rect l="l" t="t" r="r" b="b"/>
            <a:pathLst>
              <a:path w="45720" h="85725">
                <a:moveTo>
                  <a:pt x="45720" y="85344"/>
                </a:moveTo>
                <a:lnTo>
                  <a:pt x="0" y="85344"/>
                </a:lnTo>
                <a:lnTo>
                  <a:pt x="0" y="79248"/>
                </a:lnTo>
                <a:lnTo>
                  <a:pt x="21336" y="42672"/>
                </a:lnTo>
                <a:lnTo>
                  <a:pt x="1524" y="7620"/>
                </a:lnTo>
                <a:lnTo>
                  <a:pt x="1524" y="0"/>
                </a:lnTo>
                <a:lnTo>
                  <a:pt x="44196" y="0"/>
                </a:lnTo>
                <a:lnTo>
                  <a:pt x="44196" y="9144"/>
                </a:lnTo>
                <a:lnTo>
                  <a:pt x="13716" y="9144"/>
                </a:lnTo>
                <a:lnTo>
                  <a:pt x="32004" y="42672"/>
                </a:lnTo>
                <a:lnTo>
                  <a:pt x="10668" y="76200"/>
                </a:lnTo>
                <a:lnTo>
                  <a:pt x="45720" y="76200"/>
                </a:lnTo>
                <a:lnTo>
                  <a:pt x="45720" y="85344"/>
                </a:lnTo>
                <a:close/>
              </a:path>
            </a:pathLst>
          </a:custGeom>
          <a:solidFill>
            <a:srgbClr val="9C9E9E"/>
          </a:solidFill>
        </p:spPr>
        <p:txBody>
          <a:bodyPr wrap="square" lIns="0" tIns="0" rIns="0" bIns="0" rtlCol="0"/>
          <a:lstStyle/>
          <a:p>
            <a:endParaRPr/>
          </a:p>
        </p:txBody>
      </p:sp>
      <p:sp>
        <p:nvSpPr>
          <p:cNvPr id="122" name="bk object 122"/>
          <p:cNvSpPr/>
          <p:nvPr/>
        </p:nvSpPr>
        <p:spPr>
          <a:xfrm>
            <a:off x="1134941" y="1645920"/>
            <a:ext cx="0" cy="88900"/>
          </a:xfrm>
          <a:custGeom>
            <a:avLst/>
            <a:gdLst/>
            <a:ahLst/>
            <a:cxnLst/>
            <a:rect l="l" t="t" r="r" b="b"/>
            <a:pathLst>
              <a:path h="88900">
                <a:moveTo>
                  <a:pt x="0" y="0"/>
                </a:moveTo>
                <a:lnTo>
                  <a:pt x="0" y="88391"/>
                </a:lnTo>
              </a:path>
            </a:pathLst>
          </a:custGeom>
          <a:ln w="13715">
            <a:solidFill>
              <a:srgbClr val="9C9E9E"/>
            </a:solidFill>
          </a:ln>
        </p:spPr>
        <p:txBody>
          <a:bodyPr wrap="square" lIns="0" tIns="0" rIns="0" bIns="0" rtlCol="0"/>
          <a:lstStyle/>
          <a:p>
            <a:endParaRPr/>
          </a:p>
        </p:txBody>
      </p:sp>
      <p:sp>
        <p:nvSpPr>
          <p:cNvPr id="123" name="bk object 123"/>
          <p:cNvSpPr/>
          <p:nvPr/>
        </p:nvSpPr>
        <p:spPr>
          <a:xfrm>
            <a:off x="1181423" y="1647444"/>
            <a:ext cx="45720" cy="85725"/>
          </a:xfrm>
          <a:custGeom>
            <a:avLst/>
            <a:gdLst/>
            <a:ahLst/>
            <a:cxnLst/>
            <a:rect l="l" t="t" r="r" b="b"/>
            <a:pathLst>
              <a:path w="45719" h="85725">
                <a:moveTo>
                  <a:pt x="10668" y="85344"/>
                </a:moveTo>
                <a:lnTo>
                  <a:pt x="10668" y="56388"/>
                </a:lnTo>
                <a:lnTo>
                  <a:pt x="10668" y="44196"/>
                </a:lnTo>
                <a:lnTo>
                  <a:pt x="9144" y="33528"/>
                </a:lnTo>
                <a:lnTo>
                  <a:pt x="9144" y="24384"/>
                </a:lnTo>
                <a:lnTo>
                  <a:pt x="9144" y="15240"/>
                </a:lnTo>
                <a:lnTo>
                  <a:pt x="12192" y="22860"/>
                </a:lnTo>
                <a:lnTo>
                  <a:pt x="15240" y="30480"/>
                </a:lnTo>
                <a:lnTo>
                  <a:pt x="16764" y="38100"/>
                </a:lnTo>
                <a:lnTo>
                  <a:pt x="19812" y="44196"/>
                </a:lnTo>
                <a:lnTo>
                  <a:pt x="36576" y="85344"/>
                </a:lnTo>
                <a:lnTo>
                  <a:pt x="45720" y="85344"/>
                </a:lnTo>
                <a:lnTo>
                  <a:pt x="45720" y="0"/>
                </a:lnTo>
                <a:lnTo>
                  <a:pt x="36576" y="0"/>
                </a:lnTo>
                <a:lnTo>
                  <a:pt x="36576" y="30480"/>
                </a:lnTo>
                <a:lnTo>
                  <a:pt x="38100" y="41148"/>
                </a:lnTo>
                <a:lnTo>
                  <a:pt x="38100" y="50292"/>
                </a:lnTo>
                <a:lnTo>
                  <a:pt x="38100" y="59436"/>
                </a:lnTo>
                <a:lnTo>
                  <a:pt x="38100" y="70104"/>
                </a:lnTo>
                <a:lnTo>
                  <a:pt x="35052" y="62484"/>
                </a:lnTo>
                <a:lnTo>
                  <a:pt x="32004" y="54864"/>
                </a:lnTo>
                <a:lnTo>
                  <a:pt x="30480" y="47244"/>
                </a:lnTo>
                <a:lnTo>
                  <a:pt x="25908" y="39624"/>
                </a:lnTo>
                <a:lnTo>
                  <a:pt x="10668" y="0"/>
                </a:lnTo>
                <a:lnTo>
                  <a:pt x="0" y="0"/>
                </a:lnTo>
                <a:lnTo>
                  <a:pt x="0" y="85344"/>
                </a:lnTo>
                <a:lnTo>
                  <a:pt x="10668" y="85344"/>
                </a:lnTo>
                <a:close/>
              </a:path>
            </a:pathLst>
          </a:custGeom>
          <a:ln w="3175">
            <a:solidFill>
              <a:srgbClr val="9C9E9E"/>
            </a:solidFill>
          </a:ln>
        </p:spPr>
        <p:txBody>
          <a:bodyPr wrap="square" lIns="0" tIns="0" rIns="0" bIns="0" rtlCol="0"/>
          <a:lstStyle/>
          <a:p>
            <a:endParaRPr/>
          </a:p>
        </p:txBody>
      </p:sp>
      <p:sp>
        <p:nvSpPr>
          <p:cNvPr id="124" name="bk object 124"/>
          <p:cNvSpPr/>
          <p:nvPr/>
        </p:nvSpPr>
        <p:spPr>
          <a:xfrm>
            <a:off x="1263719" y="1647444"/>
            <a:ext cx="47625" cy="85725"/>
          </a:xfrm>
          <a:custGeom>
            <a:avLst/>
            <a:gdLst/>
            <a:ahLst/>
            <a:cxnLst/>
            <a:rect l="l" t="t" r="r" b="b"/>
            <a:pathLst>
              <a:path w="47625" h="85725">
                <a:moveTo>
                  <a:pt x="10668" y="76200"/>
                </a:moveTo>
                <a:lnTo>
                  <a:pt x="32004" y="42672"/>
                </a:lnTo>
                <a:lnTo>
                  <a:pt x="13716" y="9143"/>
                </a:lnTo>
                <a:lnTo>
                  <a:pt x="44196" y="9143"/>
                </a:lnTo>
                <a:lnTo>
                  <a:pt x="44196" y="0"/>
                </a:lnTo>
                <a:lnTo>
                  <a:pt x="0" y="0"/>
                </a:lnTo>
                <a:lnTo>
                  <a:pt x="0" y="7619"/>
                </a:lnTo>
                <a:lnTo>
                  <a:pt x="21336" y="42672"/>
                </a:lnTo>
                <a:lnTo>
                  <a:pt x="0" y="79248"/>
                </a:lnTo>
                <a:lnTo>
                  <a:pt x="0" y="85344"/>
                </a:lnTo>
                <a:lnTo>
                  <a:pt x="47244" y="85344"/>
                </a:lnTo>
                <a:lnTo>
                  <a:pt x="47244" y="76200"/>
                </a:lnTo>
                <a:lnTo>
                  <a:pt x="10668" y="76200"/>
                </a:lnTo>
                <a:close/>
              </a:path>
            </a:pathLst>
          </a:custGeom>
          <a:ln w="3175">
            <a:solidFill>
              <a:srgbClr val="9C9E9E"/>
            </a:solidFill>
          </a:ln>
        </p:spPr>
        <p:txBody>
          <a:bodyPr wrap="square" lIns="0" tIns="0" rIns="0" bIns="0" rtlCol="0"/>
          <a:lstStyle/>
          <a:p>
            <a:endParaRPr/>
          </a:p>
        </p:txBody>
      </p:sp>
      <p:sp>
        <p:nvSpPr>
          <p:cNvPr id="125" name="bk object 125"/>
          <p:cNvSpPr/>
          <p:nvPr/>
        </p:nvSpPr>
        <p:spPr>
          <a:xfrm>
            <a:off x="1339919" y="1647444"/>
            <a:ext cx="43180" cy="85725"/>
          </a:xfrm>
          <a:custGeom>
            <a:avLst/>
            <a:gdLst/>
            <a:ahLst/>
            <a:cxnLst/>
            <a:rect l="l" t="t" r="r" b="b"/>
            <a:pathLst>
              <a:path w="43180" h="85725">
                <a:moveTo>
                  <a:pt x="16763" y="85344"/>
                </a:moveTo>
                <a:lnTo>
                  <a:pt x="25907" y="85344"/>
                </a:lnTo>
                <a:lnTo>
                  <a:pt x="25907" y="9144"/>
                </a:lnTo>
                <a:lnTo>
                  <a:pt x="42671" y="9144"/>
                </a:lnTo>
                <a:lnTo>
                  <a:pt x="42671" y="0"/>
                </a:lnTo>
                <a:lnTo>
                  <a:pt x="0" y="0"/>
                </a:lnTo>
                <a:lnTo>
                  <a:pt x="0" y="9144"/>
                </a:lnTo>
                <a:lnTo>
                  <a:pt x="16763" y="9144"/>
                </a:lnTo>
                <a:lnTo>
                  <a:pt x="16763" y="85344"/>
                </a:lnTo>
                <a:close/>
              </a:path>
            </a:pathLst>
          </a:custGeom>
          <a:ln w="3175">
            <a:solidFill>
              <a:srgbClr val="9C9E9E"/>
            </a:solidFill>
          </a:ln>
        </p:spPr>
        <p:txBody>
          <a:bodyPr wrap="square" lIns="0" tIns="0" rIns="0" bIns="0" rtlCol="0"/>
          <a:lstStyle/>
          <a:p>
            <a:endParaRPr/>
          </a:p>
        </p:txBody>
      </p:sp>
      <p:sp>
        <p:nvSpPr>
          <p:cNvPr id="126" name="bk object 126"/>
          <p:cNvSpPr/>
          <p:nvPr/>
        </p:nvSpPr>
        <p:spPr>
          <a:xfrm>
            <a:off x="1915991" y="1647444"/>
            <a:ext cx="35560" cy="85725"/>
          </a:xfrm>
          <a:custGeom>
            <a:avLst/>
            <a:gdLst/>
            <a:ahLst/>
            <a:cxnLst/>
            <a:rect l="l" t="t" r="r" b="b"/>
            <a:pathLst>
              <a:path w="35560" h="85725">
                <a:moveTo>
                  <a:pt x="32004" y="36575"/>
                </a:moveTo>
                <a:lnTo>
                  <a:pt x="10668" y="36575"/>
                </a:lnTo>
                <a:lnTo>
                  <a:pt x="10668" y="9143"/>
                </a:lnTo>
                <a:lnTo>
                  <a:pt x="33528" y="9143"/>
                </a:lnTo>
                <a:lnTo>
                  <a:pt x="33528" y="0"/>
                </a:lnTo>
                <a:lnTo>
                  <a:pt x="0" y="0"/>
                </a:lnTo>
                <a:lnTo>
                  <a:pt x="0" y="85343"/>
                </a:lnTo>
                <a:lnTo>
                  <a:pt x="35052" y="85343"/>
                </a:lnTo>
                <a:lnTo>
                  <a:pt x="35052" y="76199"/>
                </a:lnTo>
                <a:lnTo>
                  <a:pt x="10668" y="76199"/>
                </a:lnTo>
                <a:lnTo>
                  <a:pt x="10668" y="44195"/>
                </a:lnTo>
                <a:lnTo>
                  <a:pt x="32004" y="44195"/>
                </a:lnTo>
                <a:lnTo>
                  <a:pt x="32004" y="36575"/>
                </a:lnTo>
                <a:close/>
              </a:path>
            </a:pathLst>
          </a:custGeom>
          <a:ln w="3175">
            <a:solidFill>
              <a:srgbClr val="9C9E9E"/>
            </a:solidFill>
          </a:ln>
        </p:spPr>
        <p:txBody>
          <a:bodyPr wrap="square" lIns="0" tIns="0" rIns="0" bIns="0" rtlCol="0"/>
          <a:lstStyle/>
          <a:p>
            <a:endParaRPr/>
          </a:p>
        </p:txBody>
      </p:sp>
      <p:sp>
        <p:nvSpPr>
          <p:cNvPr id="127" name="bk object 127"/>
          <p:cNvSpPr/>
          <p:nvPr/>
        </p:nvSpPr>
        <p:spPr>
          <a:xfrm>
            <a:off x="1987619" y="1647444"/>
            <a:ext cx="43180" cy="85725"/>
          </a:xfrm>
          <a:custGeom>
            <a:avLst/>
            <a:gdLst/>
            <a:ahLst/>
            <a:cxnLst/>
            <a:rect l="l" t="t" r="r" b="b"/>
            <a:pathLst>
              <a:path w="43180" h="85725">
                <a:moveTo>
                  <a:pt x="42672" y="0"/>
                </a:moveTo>
                <a:lnTo>
                  <a:pt x="0" y="0"/>
                </a:lnTo>
                <a:lnTo>
                  <a:pt x="0" y="85344"/>
                </a:lnTo>
                <a:lnTo>
                  <a:pt x="10668" y="85344"/>
                </a:lnTo>
                <a:lnTo>
                  <a:pt x="10668" y="9144"/>
                </a:lnTo>
                <a:lnTo>
                  <a:pt x="33528" y="9144"/>
                </a:lnTo>
                <a:lnTo>
                  <a:pt x="33528" y="85344"/>
                </a:lnTo>
                <a:lnTo>
                  <a:pt x="42672" y="85344"/>
                </a:lnTo>
                <a:lnTo>
                  <a:pt x="42672" y="0"/>
                </a:lnTo>
                <a:close/>
              </a:path>
            </a:pathLst>
          </a:custGeom>
          <a:ln w="3175">
            <a:solidFill>
              <a:srgbClr val="9C9E9E"/>
            </a:solidFill>
          </a:ln>
        </p:spPr>
        <p:txBody>
          <a:bodyPr wrap="square" lIns="0" tIns="0" rIns="0" bIns="0" rtlCol="0"/>
          <a:lstStyle/>
          <a:p>
            <a:endParaRPr/>
          </a:p>
        </p:txBody>
      </p:sp>
      <p:sp>
        <p:nvSpPr>
          <p:cNvPr id="128" name="bk object 128"/>
          <p:cNvSpPr/>
          <p:nvPr/>
        </p:nvSpPr>
        <p:spPr>
          <a:xfrm>
            <a:off x="2066867" y="1647444"/>
            <a:ext cx="52069" cy="85725"/>
          </a:xfrm>
          <a:custGeom>
            <a:avLst/>
            <a:gdLst/>
            <a:ahLst/>
            <a:cxnLst/>
            <a:rect l="l" t="t" r="r" b="b"/>
            <a:pathLst>
              <a:path w="52069" h="85725">
                <a:moveTo>
                  <a:pt x="35051" y="59436"/>
                </a:moveTo>
                <a:lnTo>
                  <a:pt x="41147" y="85344"/>
                </a:lnTo>
                <a:lnTo>
                  <a:pt x="51815" y="85344"/>
                </a:lnTo>
                <a:lnTo>
                  <a:pt x="32003" y="0"/>
                </a:lnTo>
                <a:lnTo>
                  <a:pt x="21335" y="0"/>
                </a:lnTo>
                <a:lnTo>
                  <a:pt x="0" y="85344"/>
                </a:lnTo>
                <a:lnTo>
                  <a:pt x="10667" y="85344"/>
                </a:lnTo>
                <a:lnTo>
                  <a:pt x="15239" y="59436"/>
                </a:lnTo>
                <a:lnTo>
                  <a:pt x="35051" y="59436"/>
                </a:lnTo>
                <a:close/>
              </a:path>
            </a:pathLst>
          </a:custGeom>
          <a:ln w="3175">
            <a:solidFill>
              <a:srgbClr val="9C9E9E"/>
            </a:solidFill>
          </a:ln>
        </p:spPr>
        <p:txBody>
          <a:bodyPr wrap="square" lIns="0" tIns="0" rIns="0" bIns="0" rtlCol="0"/>
          <a:lstStyle/>
          <a:p>
            <a:endParaRPr/>
          </a:p>
        </p:txBody>
      </p:sp>
      <p:sp>
        <p:nvSpPr>
          <p:cNvPr id="129" name="bk object 129"/>
          <p:cNvSpPr/>
          <p:nvPr/>
        </p:nvSpPr>
        <p:spPr>
          <a:xfrm>
            <a:off x="2085155" y="1658111"/>
            <a:ext cx="15240" cy="41275"/>
          </a:xfrm>
          <a:custGeom>
            <a:avLst/>
            <a:gdLst/>
            <a:ahLst/>
            <a:cxnLst/>
            <a:rect l="l" t="t" r="r" b="b"/>
            <a:pathLst>
              <a:path w="15239" h="41275">
                <a:moveTo>
                  <a:pt x="0" y="41148"/>
                </a:moveTo>
                <a:lnTo>
                  <a:pt x="4572" y="19812"/>
                </a:lnTo>
                <a:lnTo>
                  <a:pt x="4572" y="15240"/>
                </a:lnTo>
                <a:lnTo>
                  <a:pt x="6096" y="10668"/>
                </a:lnTo>
                <a:lnTo>
                  <a:pt x="6096" y="6096"/>
                </a:lnTo>
                <a:lnTo>
                  <a:pt x="7620" y="0"/>
                </a:lnTo>
                <a:lnTo>
                  <a:pt x="9144" y="6096"/>
                </a:lnTo>
                <a:lnTo>
                  <a:pt x="9144" y="10668"/>
                </a:lnTo>
                <a:lnTo>
                  <a:pt x="10668" y="15240"/>
                </a:lnTo>
                <a:lnTo>
                  <a:pt x="12192" y="19812"/>
                </a:lnTo>
                <a:lnTo>
                  <a:pt x="15240" y="41148"/>
                </a:lnTo>
                <a:lnTo>
                  <a:pt x="0" y="41148"/>
                </a:lnTo>
                <a:close/>
              </a:path>
            </a:pathLst>
          </a:custGeom>
          <a:ln w="3175">
            <a:solidFill>
              <a:srgbClr val="9C9E9E"/>
            </a:solidFill>
          </a:ln>
        </p:spPr>
        <p:txBody>
          <a:bodyPr wrap="square" lIns="0" tIns="0" rIns="0" bIns="0" rtlCol="0"/>
          <a:lstStyle/>
          <a:p>
            <a:endParaRPr/>
          </a:p>
        </p:txBody>
      </p:sp>
      <p:sp>
        <p:nvSpPr>
          <p:cNvPr id="130" name="bk object 130"/>
          <p:cNvSpPr/>
          <p:nvPr/>
        </p:nvSpPr>
        <p:spPr>
          <a:xfrm>
            <a:off x="2155259" y="1647444"/>
            <a:ext cx="33655" cy="85725"/>
          </a:xfrm>
          <a:custGeom>
            <a:avLst/>
            <a:gdLst/>
            <a:ahLst/>
            <a:cxnLst/>
            <a:rect l="l" t="t" r="r" b="b"/>
            <a:pathLst>
              <a:path w="33655" h="85725">
                <a:moveTo>
                  <a:pt x="0" y="0"/>
                </a:moveTo>
                <a:lnTo>
                  <a:pt x="0" y="85343"/>
                </a:lnTo>
                <a:lnTo>
                  <a:pt x="9143" y="85343"/>
                </a:lnTo>
                <a:lnTo>
                  <a:pt x="9143" y="9143"/>
                </a:lnTo>
                <a:lnTo>
                  <a:pt x="33528" y="9143"/>
                </a:lnTo>
                <a:lnTo>
                  <a:pt x="33528" y="0"/>
                </a:lnTo>
                <a:lnTo>
                  <a:pt x="0" y="0"/>
                </a:lnTo>
                <a:close/>
              </a:path>
            </a:pathLst>
          </a:custGeom>
          <a:ln w="3175">
            <a:solidFill>
              <a:srgbClr val="9C9E9E"/>
            </a:solidFill>
          </a:ln>
        </p:spPr>
        <p:txBody>
          <a:bodyPr wrap="square" lIns="0" tIns="0" rIns="0" bIns="0" rtlCol="0"/>
          <a:lstStyle/>
          <a:p>
            <a:endParaRPr/>
          </a:p>
        </p:txBody>
      </p:sp>
      <p:sp>
        <p:nvSpPr>
          <p:cNvPr id="131" name="bk object 131"/>
          <p:cNvSpPr/>
          <p:nvPr/>
        </p:nvSpPr>
        <p:spPr>
          <a:xfrm>
            <a:off x="2223839" y="1647444"/>
            <a:ext cx="33655" cy="85725"/>
          </a:xfrm>
          <a:custGeom>
            <a:avLst/>
            <a:gdLst/>
            <a:ahLst/>
            <a:cxnLst/>
            <a:rect l="l" t="t" r="r" b="b"/>
            <a:pathLst>
              <a:path w="33655" h="85725">
                <a:moveTo>
                  <a:pt x="0" y="0"/>
                </a:moveTo>
                <a:lnTo>
                  <a:pt x="0" y="85343"/>
                </a:lnTo>
                <a:lnTo>
                  <a:pt x="9143" y="85343"/>
                </a:lnTo>
                <a:lnTo>
                  <a:pt x="9143" y="9143"/>
                </a:lnTo>
                <a:lnTo>
                  <a:pt x="33527" y="9143"/>
                </a:lnTo>
                <a:lnTo>
                  <a:pt x="33527" y="0"/>
                </a:lnTo>
                <a:lnTo>
                  <a:pt x="0" y="0"/>
                </a:lnTo>
                <a:close/>
              </a:path>
            </a:pathLst>
          </a:custGeom>
          <a:ln w="3175">
            <a:solidFill>
              <a:srgbClr val="9C9E9E"/>
            </a:solidFill>
          </a:ln>
        </p:spPr>
        <p:txBody>
          <a:bodyPr wrap="square" lIns="0" tIns="0" rIns="0" bIns="0" rtlCol="0"/>
          <a:lstStyle/>
          <a:p>
            <a:endParaRPr/>
          </a:p>
        </p:txBody>
      </p:sp>
      <p:sp>
        <p:nvSpPr>
          <p:cNvPr id="132" name="bk object 132"/>
          <p:cNvSpPr/>
          <p:nvPr/>
        </p:nvSpPr>
        <p:spPr>
          <a:xfrm>
            <a:off x="2292419" y="1647444"/>
            <a:ext cx="35560" cy="85725"/>
          </a:xfrm>
          <a:custGeom>
            <a:avLst/>
            <a:gdLst/>
            <a:ahLst/>
            <a:cxnLst/>
            <a:rect l="l" t="t" r="r" b="b"/>
            <a:pathLst>
              <a:path w="35560" h="85725">
                <a:moveTo>
                  <a:pt x="33527" y="36575"/>
                </a:moveTo>
                <a:lnTo>
                  <a:pt x="10667" y="36575"/>
                </a:lnTo>
                <a:lnTo>
                  <a:pt x="10667" y="9143"/>
                </a:lnTo>
                <a:lnTo>
                  <a:pt x="33527" y="9143"/>
                </a:lnTo>
                <a:lnTo>
                  <a:pt x="33527" y="0"/>
                </a:lnTo>
                <a:lnTo>
                  <a:pt x="0" y="0"/>
                </a:lnTo>
                <a:lnTo>
                  <a:pt x="0" y="85343"/>
                </a:lnTo>
                <a:lnTo>
                  <a:pt x="35051" y="85343"/>
                </a:lnTo>
                <a:lnTo>
                  <a:pt x="35051" y="76199"/>
                </a:lnTo>
                <a:lnTo>
                  <a:pt x="10667" y="76199"/>
                </a:lnTo>
                <a:lnTo>
                  <a:pt x="10667" y="44195"/>
                </a:lnTo>
                <a:lnTo>
                  <a:pt x="33527" y="44195"/>
                </a:lnTo>
                <a:lnTo>
                  <a:pt x="33527" y="36575"/>
                </a:lnTo>
                <a:close/>
              </a:path>
            </a:pathLst>
          </a:custGeom>
          <a:ln w="3175">
            <a:solidFill>
              <a:srgbClr val="9C9E9E"/>
            </a:solidFill>
          </a:ln>
        </p:spPr>
        <p:txBody>
          <a:bodyPr wrap="square" lIns="0" tIns="0" rIns="0" bIns="0" rtlCol="0"/>
          <a:lstStyle/>
          <a:p>
            <a:endParaRPr/>
          </a:p>
        </p:txBody>
      </p:sp>
      <p:sp>
        <p:nvSpPr>
          <p:cNvPr id="133" name="bk object 133"/>
          <p:cNvSpPr/>
          <p:nvPr/>
        </p:nvSpPr>
        <p:spPr>
          <a:xfrm>
            <a:off x="2359475" y="1647444"/>
            <a:ext cx="50800" cy="85725"/>
          </a:xfrm>
          <a:custGeom>
            <a:avLst/>
            <a:gdLst/>
            <a:ahLst/>
            <a:cxnLst/>
            <a:rect l="l" t="t" r="r" b="b"/>
            <a:pathLst>
              <a:path w="50800" h="85725">
                <a:moveTo>
                  <a:pt x="50292" y="85344"/>
                </a:moveTo>
                <a:lnTo>
                  <a:pt x="30480" y="0"/>
                </a:lnTo>
                <a:lnTo>
                  <a:pt x="21336" y="0"/>
                </a:lnTo>
                <a:lnTo>
                  <a:pt x="0" y="85344"/>
                </a:lnTo>
                <a:lnTo>
                  <a:pt x="10668" y="85344"/>
                </a:lnTo>
                <a:lnTo>
                  <a:pt x="21336" y="35052"/>
                </a:lnTo>
                <a:lnTo>
                  <a:pt x="22860" y="28956"/>
                </a:lnTo>
                <a:lnTo>
                  <a:pt x="22860" y="24384"/>
                </a:lnTo>
                <a:lnTo>
                  <a:pt x="24384" y="18288"/>
                </a:lnTo>
                <a:lnTo>
                  <a:pt x="24384" y="12192"/>
                </a:lnTo>
                <a:lnTo>
                  <a:pt x="25908" y="12192"/>
                </a:lnTo>
                <a:lnTo>
                  <a:pt x="25908" y="18288"/>
                </a:lnTo>
                <a:lnTo>
                  <a:pt x="27432" y="22860"/>
                </a:lnTo>
                <a:lnTo>
                  <a:pt x="28956" y="28956"/>
                </a:lnTo>
                <a:lnTo>
                  <a:pt x="28956" y="35052"/>
                </a:lnTo>
                <a:lnTo>
                  <a:pt x="41148" y="85344"/>
                </a:lnTo>
                <a:lnTo>
                  <a:pt x="50292" y="85344"/>
                </a:lnTo>
                <a:close/>
              </a:path>
            </a:pathLst>
          </a:custGeom>
          <a:ln w="3175">
            <a:solidFill>
              <a:srgbClr val="9C9E9E"/>
            </a:solidFill>
          </a:ln>
        </p:spPr>
        <p:txBody>
          <a:bodyPr wrap="square" lIns="0" tIns="0" rIns="0" bIns="0" rtlCol="0"/>
          <a:lstStyle/>
          <a:p>
            <a:endParaRPr/>
          </a:p>
        </p:txBody>
      </p:sp>
      <p:sp>
        <p:nvSpPr>
          <p:cNvPr id="134" name="bk object 134"/>
          <p:cNvSpPr/>
          <p:nvPr/>
        </p:nvSpPr>
        <p:spPr>
          <a:xfrm>
            <a:off x="2443295" y="1647444"/>
            <a:ext cx="67310" cy="85725"/>
          </a:xfrm>
          <a:custGeom>
            <a:avLst/>
            <a:gdLst/>
            <a:ahLst/>
            <a:cxnLst/>
            <a:rect l="l" t="t" r="r" b="b"/>
            <a:pathLst>
              <a:path w="67310" h="85725">
                <a:moveTo>
                  <a:pt x="57912" y="85344"/>
                </a:moveTo>
                <a:lnTo>
                  <a:pt x="67056" y="85344"/>
                </a:lnTo>
                <a:lnTo>
                  <a:pt x="62484" y="0"/>
                </a:lnTo>
                <a:lnTo>
                  <a:pt x="51816" y="0"/>
                </a:lnTo>
                <a:lnTo>
                  <a:pt x="41148" y="39624"/>
                </a:lnTo>
                <a:lnTo>
                  <a:pt x="39624" y="47244"/>
                </a:lnTo>
                <a:lnTo>
                  <a:pt x="36576" y="54864"/>
                </a:lnTo>
                <a:lnTo>
                  <a:pt x="36576" y="60960"/>
                </a:lnTo>
                <a:lnTo>
                  <a:pt x="35052" y="68580"/>
                </a:lnTo>
                <a:lnTo>
                  <a:pt x="33528" y="68580"/>
                </a:lnTo>
                <a:lnTo>
                  <a:pt x="33528" y="60960"/>
                </a:lnTo>
                <a:lnTo>
                  <a:pt x="30480" y="54864"/>
                </a:lnTo>
                <a:lnTo>
                  <a:pt x="28956" y="47244"/>
                </a:lnTo>
                <a:lnTo>
                  <a:pt x="27432" y="39624"/>
                </a:lnTo>
                <a:lnTo>
                  <a:pt x="16764" y="0"/>
                </a:lnTo>
                <a:lnTo>
                  <a:pt x="6096" y="0"/>
                </a:lnTo>
                <a:lnTo>
                  <a:pt x="0" y="85344"/>
                </a:lnTo>
                <a:lnTo>
                  <a:pt x="10668" y="85344"/>
                </a:lnTo>
                <a:lnTo>
                  <a:pt x="10668" y="48768"/>
                </a:lnTo>
                <a:lnTo>
                  <a:pt x="12192" y="39624"/>
                </a:lnTo>
                <a:lnTo>
                  <a:pt x="12192" y="32004"/>
                </a:lnTo>
                <a:lnTo>
                  <a:pt x="12192" y="22860"/>
                </a:lnTo>
                <a:lnTo>
                  <a:pt x="12192" y="15240"/>
                </a:lnTo>
                <a:lnTo>
                  <a:pt x="13716" y="15240"/>
                </a:lnTo>
                <a:lnTo>
                  <a:pt x="15240" y="22860"/>
                </a:lnTo>
                <a:lnTo>
                  <a:pt x="16764" y="30480"/>
                </a:lnTo>
                <a:lnTo>
                  <a:pt x="18288" y="38100"/>
                </a:lnTo>
                <a:lnTo>
                  <a:pt x="19812" y="47244"/>
                </a:lnTo>
                <a:lnTo>
                  <a:pt x="30480" y="83820"/>
                </a:lnTo>
                <a:lnTo>
                  <a:pt x="36576" y="83820"/>
                </a:lnTo>
                <a:lnTo>
                  <a:pt x="48768" y="44196"/>
                </a:lnTo>
                <a:lnTo>
                  <a:pt x="50292" y="38100"/>
                </a:lnTo>
                <a:lnTo>
                  <a:pt x="51816" y="30480"/>
                </a:lnTo>
                <a:lnTo>
                  <a:pt x="53340" y="22860"/>
                </a:lnTo>
                <a:lnTo>
                  <a:pt x="54864" y="15240"/>
                </a:lnTo>
                <a:lnTo>
                  <a:pt x="56388" y="15240"/>
                </a:lnTo>
                <a:lnTo>
                  <a:pt x="54864" y="22860"/>
                </a:lnTo>
                <a:lnTo>
                  <a:pt x="56388" y="32004"/>
                </a:lnTo>
                <a:lnTo>
                  <a:pt x="56388" y="39624"/>
                </a:lnTo>
                <a:lnTo>
                  <a:pt x="56388" y="48768"/>
                </a:lnTo>
                <a:lnTo>
                  <a:pt x="57912" y="85344"/>
                </a:lnTo>
                <a:close/>
              </a:path>
            </a:pathLst>
          </a:custGeom>
          <a:ln w="3175">
            <a:solidFill>
              <a:srgbClr val="9C9E9E"/>
            </a:solidFill>
          </a:ln>
        </p:spPr>
        <p:txBody>
          <a:bodyPr wrap="square" lIns="0" tIns="0" rIns="0" bIns="0" rtlCol="0"/>
          <a:lstStyle/>
          <a:p>
            <a:endParaRPr/>
          </a:p>
        </p:txBody>
      </p:sp>
      <p:sp>
        <p:nvSpPr>
          <p:cNvPr id="135" name="bk object 135"/>
          <p:cNvSpPr/>
          <p:nvPr/>
        </p:nvSpPr>
        <p:spPr>
          <a:xfrm>
            <a:off x="2543879" y="1647444"/>
            <a:ext cx="50800" cy="85725"/>
          </a:xfrm>
          <a:custGeom>
            <a:avLst/>
            <a:gdLst/>
            <a:ahLst/>
            <a:cxnLst/>
            <a:rect l="l" t="t" r="r" b="b"/>
            <a:pathLst>
              <a:path w="50800" h="85725">
                <a:moveTo>
                  <a:pt x="35051" y="59436"/>
                </a:moveTo>
                <a:lnTo>
                  <a:pt x="41147" y="85344"/>
                </a:lnTo>
                <a:lnTo>
                  <a:pt x="50291" y="85344"/>
                </a:lnTo>
                <a:lnTo>
                  <a:pt x="32003" y="0"/>
                </a:lnTo>
                <a:lnTo>
                  <a:pt x="21335" y="0"/>
                </a:lnTo>
                <a:lnTo>
                  <a:pt x="0" y="85344"/>
                </a:lnTo>
                <a:lnTo>
                  <a:pt x="10667" y="85344"/>
                </a:lnTo>
                <a:lnTo>
                  <a:pt x="16763" y="59436"/>
                </a:lnTo>
                <a:lnTo>
                  <a:pt x="35051" y="59436"/>
                </a:lnTo>
                <a:close/>
              </a:path>
            </a:pathLst>
          </a:custGeom>
          <a:ln w="3175">
            <a:solidFill>
              <a:srgbClr val="9C9E9E"/>
            </a:solidFill>
          </a:ln>
        </p:spPr>
        <p:txBody>
          <a:bodyPr wrap="square" lIns="0" tIns="0" rIns="0" bIns="0" rtlCol="0"/>
          <a:lstStyle/>
          <a:p>
            <a:endParaRPr/>
          </a:p>
        </p:txBody>
      </p:sp>
      <p:sp>
        <p:nvSpPr>
          <p:cNvPr id="136" name="bk object 136"/>
          <p:cNvSpPr/>
          <p:nvPr/>
        </p:nvSpPr>
        <p:spPr>
          <a:xfrm>
            <a:off x="2562167" y="1658111"/>
            <a:ext cx="15240" cy="41275"/>
          </a:xfrm>
          <a:custGeom>
            <a:avLst/>
            <a:gdLst/>
            <a:ahLst/>
            <a:cxnLst/>
            <a:rect l="l" t="t" r="r" b="b"/>
            <a:pathLst>
              <a:path w="15239" h="41275">
                <a:moveTo>
                  <a:pt x="0" y="41148"/>
                </a:moveTo>
                <a:lnTo>
                  <a:pt x="3048" y="19812"/>
                </a:lnTo>
                <a:lnTo>
                  <a:pt x="4572" y="15240"/>
                </a:lnTo>
                <a:lnTo>
                  <a:pt x="6096" y="10668"/>
                </a:lnTo>
                <a:lnTo>
                  <a:pt x="6096" y="6096"/>
                </a:lnTo>
                <a:lnTo>
                  <a:pt x="7620" y="0"/>
                </a:lnTo>
                <a:lnTo>
                  <a:pt x="9144" y="6096"/>
                </a:lnTo>
                <a:lnTo>
                  <a:pt x="9144" y="10668"/>
                </a:lnTo>
                <a:lnTo>
                  <a:pt x="10668" y="15240"/>
                </a:lnTo>
                <a:lnTo>
                  <a:pt x="10668" y="19812"/>
                </a:lnTo>
                <a:lnTo>
                  <a:pt x="15240" y="41148"/>
                </a:lnTo>
                <a:lnTo>
                  <a:pt x="0" y="41148"/>
                </a:lnTo>
                <a:close/>
              </a:path>
            </a:pathLst>
          </a:custGeom>
          <a:ln w="3175">
            <a:solidFill>
              <a:srgbClr val="9C9E9E"/>
            </a:solidFill>
          </a:ln>
        </p:spPr>
        <p:txBody>
          <a:bodyPr wrap="square" lIns="0" tIns="0" rIns="0" bIns="0" rtlCol="0"/>
          <a:lstStyle/>
          <a:p>
            <a:endParaRPr/>
          </a:p>
        </p:txBody>
      </p:sp>
      <p:sp>
        <p:nvSpPr>
          <p:cNvPr id="137" name="bk object 137"/>
          <p:cNvSpPr/>
          <p:nvPr/>
        </p:nvSpPr>
        <p:spPr>
          <a:xfrm>
            <a:off x="2618556" y="1647444"/>
            <a:ext cx="43180" cy="85725"/>
          </a:xfrm>
          <a:custGeom>
            <a:avLst/>
            <a:gdLst/>
            <a:ahLst/>
            <a:cxnLst/>
            <a:rect l="l" t="t" r="r" b="b"/>
            <a:pathLst>
              <a:path w="43180" h="85725">
                <a:moveTo>
                  <a:pt x="15239" y="85344"/>
                </a:moveTo>
                <a:lnTo>
                  <a:pt x="25907" y="85344"/>
                </a:lnTo>
                <a:lnTo>
                  <a:pt x="25907" y="9144"/>
                </a:lnTo>
                <a:lnTo>
                  <a:pt x="42671" y="9144"/>
                </a:lnTo>
                <a:lnTo>
                  <a:pt x="42671" y="0"/>
                </a:lnTo>
                <a:lnTo>
                  <a:pt x="0" y="0"/>
                </a:lnTo>
                <a:lnTo>
                  <a:pt x="0" y="9144"/>
                </a:lnTo>
                <a:lnTo>
                  <a:pt x="15239" y="9144"/>
                </a:lnTo>
                <a:lnTo>
                  <a:pt x="15239" y="85344"/>
                </a:lnTo>
                <a:close/>
              </a:path>
            </a:pathLst>
          </a:custGeom>
          <a:ln w="3175">
            <a:solidFill>
              <a:srgbClr val="9C9E9E"/>
            </a:solidFill>
          </a:ln>
        </p:spPr>
        <p:txBody>
          <a:bodyPr wrap="square" lIns="0" tIns="0" rIns="0" bIns="0" rtlCol="0"/>
          <a:lstStyle/>
          <a:p>
            <a:endParaRPr/>
          </a:p>
        </p:txBody>
      </p:sp>
      <p:sp>
        <p:nvSpPr>
          <p:cNvPr id="138" name="bk object 138"/>
          <p:cNvSpPr/>
          <p:nvPr/>
        </p:nvSpPr>
        <p:spPr>
          <a:xfrm>
            <a:off x="2700852" y="1645920"/>
            <a:ext cx="0" cy="88900"/>
          </a:xfrm>
          <a:custGeom>
            <a:avLst/>
            <a:gdLst/>
            <a:ahLst/>
            <a:cxnLst/>
            <a:rect l="l" t="t" r="r" b="b"/>
            <a:pathLst>
              <a:path h="88900">
                <a:moveTo>
                  <a:pt x="0" y="0"/>
                </a:moveTo>
                <a:lnTo>
                  <a:pt x="0" y="88391"/>
                </a:lnTo>
              </a:path>
            </a:pathLst>
          </a:custGeom>
          <a:ln w="12191">
            <a:solidFill>
              <a:srgbClr val="9C9E9E"/>
            </a:solidFill>
          </a:ln>
        </p:spPr>
        <p:txBody>
          <a:bodyPr wrap="square" lIns="0" tIns="0" rIns="0" bIns="0" rtlCol="0"/>
          <a:lstStyle/>
          <a:p>
            <a:endParaRPr/>
          </a:p>
        </p:txBody>
      </p:sp>
      <p:sp>
        <p:nvSpPr>
          <p:cNvPr id="139" name="bk object 139"/>
          <p:cNvSpPr/>
          <p:nvPr/>
        </p:nvSpPr>
        <p:spPr>
          <a:xfrm>
            <a:off x="2748096" y="1647444"/>
            <a:ext cx="43180" cy="85725"/>
          </a:xfrm>
          <a:custGeom>
            <a:avLst/>
            <a:gdLst/>
            <a:ahLst/>
            <a:cxnLst/>
            <a:rect l="l" t="t" r="r" b="b"/>
            <a:pathLst>
              <a:path w="43180" h="85725">
                <a:moveTo>
                  <a:pt x="0" y="85344"/>
                </a:moveTo>
                <a:lnTo>
                  <a:pt x="9144" y="85344"/>
                </a:lnTo>
                <a:lnTo>
                  <a:pt x="9144" y="51816"/>
                </a:lnTo>
                <a:lnTo>
                  <a:pt x="15240" y="44196"/>
                </a:lnTo>
                <a:lnTo>
                  <a:pt x="32004" y="85344"/>
                </a:lnTo>
                <a:lnTo>
                  <a:pt x="42672" y="85344"/>
                </a:lnTo>
                <a:lnTo>
                  <a:pt x="21336" y="36576"/>
                </a:lnTo>
                <a:lnTo>
                  <a:pt x="42672" y="0"/>
                </a:lnTo>
                <a:lnTo>
                  <a:pt x="32004" y="0"/>
                </a:lnTo>
                <a:lnTo>
                  <a:pt x="15240" y="30480"/>
                </a:lnTo>
                <a:lnTo>
                  <a:pt x="12192" y="35052"/>
                </a:lnTo>
                <a:lnTo>
                  <a:pt x="9144" y="41148"/>
                </a:lnTo>
                <a:lnTo>
                  <a:pt x="9144" y="0"/>
                </a:lnTo>
                <a:lnTo>
                  <a:pt x="0" y="0"/>
                </a:lnTo>
                <a:lnTo>
                  <a:pt x="0" y="85344"/>
                </a:lnTo>
                <a:close/>
              </a:path>
            </a:pathLst>
          </a:custGeom>
          <a:ln w="3175">
            <a:solidFill>
              <a:srgbClr val="9C9E9E"/>
            </a:solidFill>
          </a:ln>
        </p:spPr>
        <p:txBody>
          <a:bodyPr wrap="square" lIns="0" tIns="0" rIns="0" bIns="0" rtlCol="0"/>
          <a:lstStyle/>
          <a:p>
            <a:endParaRPr/>
          </a:p>
        </p:txBody>
      </p:sp>
      <p:sp>
        <p:nvSpPr>
          <p:cNvPr id="140" name="bk object 140"/>
          <p:cNvSpPr/>
          <p:nvPr/>
        </p:nvSpPr>
        <p:spPr>
          <a:xfrm>
            <a:off x="2825819" y="1647444"/>
            <a:ext cx="45720" cy="85725"/>
          </a:xfrm>
          <a:custGeom>
            <a:avLst/>
            <a:gdLst/>
            <a:ahLst/>
            <a:cxnLst/>
            <a:rect l="l" t="t" r="r" b="b"/>
            <a:pathLst>
              <a:path w="45719" h="85725">
                <a:moveTo>
                  <a:pt x="0" y="0"/>
                </a:moveTo>
                <a:lnTo>
                  <a:pt x="0" y="85344"/>
                </a:lnTo>
                <a:lnTo>
                  <a:pt x="10668" y="85344"/>
                </a:lnTo>
                <a:lnTo>
                  <a:pt x="10668" y="45719"/>
                </a:lnTo>
                <a:lnTo>
                  <a:pt x="35052" y="45719"/>
                </a:lnTo>
                <a:lnTo>
                  <a:pt x="35052" y="85344"/>
                </a:lnTo>
                <a:lnTo>
                  <a:pt x="45719" y="85344"/>
                </a:lnTo>
                <a:lnTo>
                  <a:pt x="45719" y="0"/>
                </a:lnTo>
                <a:lnTo>
                  <a:pt x="35052" y="0"/>
                </a:lnTo>
                <a:lnTo>
                  <a:pt x="35052" y="36576"/>
                </a:lnTo>
                <a:lnTo>
                  <a:pt x="10668" y="36576"/>
                </a:lnTo>
                <a:lnTo>
                  <a:pt x="10668" y="0"/>
                </a:lnTo>
                <a:lnTo>
                  <a:pt x="0" y="0"/>
                </a:lnTo>
                <a:close/>
              </a:path>
            </a:pathLst>
          </a:custGeom>
          <a:ln w="3175">
            <a:solidFill>
              <a:srgbClr val="9C9E9E"/>
            </a:solidFill>
          </a:ln>
        </p:spPr>
        <p:txBody>
          <a:bodyPr wrap="square" lIns="0" tIns="0" rIns="0" bIns="0" rtlCol="0"/>
          <a:lstStyle/>
          <a:p>
            <a:endParaRPr/>
          </a:p>
        </p:txBody>
      </p:sp>
      <p:sp>
        <p:nvSpPr>
          <p:cNvPr id="141" name="bk object 141"/>
          <p:cNvSpPr/>
          <p:nvPr/>
        </p:nvSpPr>
        <p:spPr>
          <a:xfrm>
            <a:off x="2906591" y="1647444"/>
            <a:ext cx="47625" cy="85725"/>
          </a:xfrm>
          <a:custGeom>
            <a:avLst/>
            <a:gdLst/>
            <a:ahLst/>
            <a:cxnLst/>
            <a:rect l="l" t="t" r="r" b="b"/>
            <a:pathLst>
              <a:path w="47625" h="85725">
                <a:moveTo>
                  <a:pt x="12192" y="76200"/>
                </a:moveTo>
                <a:lnTo>
                  <a:pt x="33528" y="42672"/>
                </a:lnTo>
                <a:lnTo>
                  <a:pt x="13716" y="9143"/>
                </a:lnTo>
                <a:lnTo>
                  <a:pt x="44196" y="9143"/>
                </a:lnTo>
                <a:lnTo>
                  <a:pt x="44196" y="0"/>
                </a:lnTo>
                <a:lnTo>
                  <a:pt x="1524" y="0"/>
                </a:lnTo>
                <a:lnTo>
                  <a:pt x="1524" y="7619"/>
                </a:lnTo>
                <a:lnTo>
                  <a:pt x="22860" y="42672"/>
                </a:lnTo>
                <a:lnTo>
                  <a:pt x="0" y="79248"/>
                </a:lnTo>
                <a:lnTo>
                  <a:pt x="0" y="85344"/>
                </a:lnTo>
                <a:lnTo>
                  <a:pt x="47244" y="85344"/>
                </a:lnTo>
                <a:lnTo>
                  <a:pt x="47244" y="76200"/>
                </a:lnTo>
                <a:lnTo>
                  <a:pt x="12192" y="76200"/>
                </a:lnTo>
                <a:close/>
              </a:path>
            </a:pathLst>
          </a:custGeom>
          <a:ln w="3175">
            <a:solidFill>
              <a:srgbClr val="9C9E9E"/>
            </a:solidFill>
          </a:ln>
        </p:spPr>
        <p:txBody>
          <a:bodyPr wrap="square" lIns="0" tIns="0" rIns="0" bIns="0" rtlCol="0"/>
          <a:lstStyle/>
          <a:p>
            <a:endParaRPr/>
          </a:p>
        </p:txBody>
      </p:sp>
      <p:sp>
        <p:nvSpPr>
          <p:cNvPr id="142" name="bk object 142"/>
          <p:cNvSpPr/>
          <p:nvPr/>
        </p:nvSpPr>
        <p:spPr>
          <a:xfrm>
            <a:off x="3051371" y="1647444"/>
            <a:ext cx="44450" cy="85725"/>
          </a:xfrm>
          <a:custGeom>
            <a:avLst/>
            <a:gdLst/>
            <a:ahLst/>
            <a:cxnLst/>
            <a:rect l="l" t="t" r="r" b="b"/>
            <a:pathLst>
              <a:path w="44450" h="85725">
                <a:moveTo>
                  <a:pt x="0" y="85344"/>
                </a:moveTo>
                <a:lnTo>
                  <a:pt x="10668" y="85344"/>
                </a:lnTo>
                <a:lnTo>
                  <a:pt x="10668" y="51816"/>
                </a:lnTo>
                <a:lnTo>
                  <a:pt x="15240" y="44196"/>
                </a:lnTo>
                <a:lnTo>
                  <a:pt x="33528" y="85344"/>
                </a:lnTo>
                <a:lnTo>
                  <a:pt x="44195" y="85344"/>
                </a:lnTo>
                <a:lnTo>
                  <a:pt x="21336" y="36576"/>
                </a:lnTo>
                <a:lnTo>
                  <a:pt x="42672" y="0"/>
                </a:lnTo>
                <a:lnTo>
                  <a:pt x="32004" y="0"/>
                </a:lnTo>
                <a:lnTo>
                  <a:pt x="15240" y="30480"/>
                </a:lnTo>
                <a:lnTo>
                  <a:pt x="12192" y="35052"/>
                </a:lnTo>
                <a:lnTo>
                  <a:pt x="10668" y="41148"/>
                </a:lnTo>
                <a:lnTo>
                  <a:pt x="10668" y="0"/>
                </a:lnTo>
                <a:lnTo>
                  <a:pt x="0" y="0"/>
                </a:lnTo>
                <a:lnTo>
                  <a:pt x="0" y="85344"/>
                </a:lnTo>
                <a:close/>
              </a:path>
            </a:pathLst>
          </a:custGeom>
          <a:ln w="3175">
            <a:solidFill>
              <a:srgbClr val="9C9E9E"/>
            </a:solidFill>
          </a:ln>
        </p:spPr>
        <p:txBody>
          <a:bodyPr wrap="square" lIns="0" tIns="0" rIns="0" bIns="0" rtlCol="0"/>
          <a:lstStyle/>
          <a:p>
            <a:endParaRPr/>
          </a:p>
        </p:txBody>
      </p:sp>
      <p:sp>
        <p:nvSpPr>
          <p:cNvPr id="143" name="bk object 143"/>
          <p:cNvSpPr/>
          <p:nvPr/>
        </p:nvSpPr>
        <p:spPr>
          <a:xfrm>
            <a:off x="3126047" y="1647444"/>
            <a:ext cx="50800" cy="85725"/>
          </a:xfrm>
          <a:custGeom>
            <a:avLst/>
            <a:gdLst/>
            <a:ahLst/>
            <a:cxnLst/>
            <a:rect l="l" t="t" r="r" b="b"/>
            <a:pathLst>
              <a:path w="50800" h="85725">
                <a:moveTo>
                  <a:pt x="35051" y="59436"/>
                </a:moveTo>
                <a:lnTo>
                  <a:pt x="41147" y="85344"/>
                </a:lnTo>
                <a:lnTo>
                  <a:pt x="50291" y="85344"/>
                </a:lnTo>
                <a:lnTo>
                  <a:pt x="30479" y="0"/>
                </a:lnTo>
                <a:lnTo>
                  <a:pt x="19811" y="0"/>
                </a:lnTo>
                <a:lnTo>
                  <a:pt x="0" y="85344"/>
                </a:lnTo>
                <a:lnTo>
                  <a:pt x="9143" y="85344"/>
                </a:lnTo>
                <a:lnTo>
                  <a:pt x="15239" y="59436"/>
                </a:lnTo>
                <a:lnTo>
                  <a:pt x="35051" y="59436"/>
                </a:lnTo>
                <a:close/>
              </a:path>
            </a:pathLst>
          </a:custGeom>
          <a:ln w="3175">
            <a:solidFill>
              <a:srgbClr val="9C9E9E"/>
            </a:solidFill>
          </a:ln>
        </p:spPr>
        <p:txBody>
          <a:bodyPr wrap="square" lIns="0" tIns="0" rIns="0" bIns="0" rtlCol="0"/>
          <a:lstStyle/>
          <a:p>
            <a:endParaRPr/>
          </a:p>
        </p:txBody>
      </p:sp>
      <p:sp>
        <p:nvSpPr>
          <p:cNvPr id="144" name="bk object 144"/>
          <p:cNvSpPr/>
          <p:nvPr/>
        </p:nvSpPr>
        <p:spPr>
          <a:xfrm>
            <a:off x="3142811" y="1658111"/>
            <a:ext cx="17145" cy="41275"/>
          </a:xfrm>
          <a:custGeom>
            <a:avLst/>
            <a:gdLst/>
            <a:ahLst/>
            <a:cxnLst/>
            <a:rect l="l" t="t" r="r" b="b"/>
            <a:pathLst>
              <a:path w="17144" h="41275">
                <a:moveTo>
                  <a:pt x="0" y="41148"/>
                </a:moveTo>
                <a:lnTo>
                  <a:pt x="4572" y="19812"/>
                </a:lnTo>
                <a:lnTo>
                  <a:pt x="6096" y="15240"/>
                </a:lnTo>
                <a:lnTo>
                  <a:pt x="6096" y="10668"/>
                </a:lnTo>
                <a:lnTo>
                  <a:pt x="7620" y="6096"/>
                </a:lnTo>
                <a:lnTo>
                  <a:pt x="7620" y="0"/>
                </a:lnTo>
                <a:lnTo>
                  <a:pt x="9144" y="0"/>
                </a:lnTo>
                <a:lnTo>
                  <a:pt x="9144" y="6096"/>
                </a:lnTo>
                <a:lnTo>
                  <a:pt x="10668" y="10668"/>
                </a:lnTo>
                <a:lnTo>
                  <a:pt x="10668" y="15240"/>
                </a:lnTo>
                <a:lnTo>
                  <a:pt x="12192" y="19812"/>
                </a:lnTo>
                <a:lnTo>
                  <a:pt x="16764" y="41148"/>
                </a:lnTo>
                <a:lnTo>
                  <a:pt x="0" y="41148"/>
                </a:lnTo>
                <a:close/>
              </a:path>
            </a:pathLst>
          </a:custGeom>
          <a:ln w="3175">
            <a:solidFill>
              <a:srgbClr val="9C9E9E"/>
            </a:solidFill>
          </a:ln>
        </p:spPr>
        <p:txBody>
          <a:bodyPr wrap="square" lIns="0" tIns="0" rIns="0" bIns="0" rtlCol="0"/>
          <a:lstStyle/>
          <a:p>
            <a:endParaRPr/>
          </a:p>
        </p:txBody>
      </p:sp>
      <p:sp>
        <p:nvSpPr>
          <p:cNvPr id="145" name="bk object 145"/>
          <p:cNvSpPr/>
          <p:nvPr/>
        </p:nvSpPr>
        <p:spPr>
          <a:xfrm>
            <a:off x="3199199" y="1647444"/>
            <a:ext cx="43180" cy="85725"/>
          </a:xfrm>
          <a:custGeom>
            <a:avLst/>
            <a:gdLst/>
            <a:ahLst/>
            <a:cxnLst/>
            <a:rect l="l" t="t" r="r" b="b"/>
            <a:pathLst>
              <a:path w="43180" h="85725">
                <a:moveTo>
                  <a:pt x="16763" y="85344"/>
                </a:moveTo>
                <a:lnTo>
                  <a:pt x="25907" y="85344"/>
                </a:lnTo>
                <a:lnTo>
                  <a:pt x="25907" y="9144"/>
                </a:lnTo>
                <a:lnTo>
                  <a:pt x="42671" y="9144"/>
                </a:lnTo>
                <a:lnTo>
                  <a:pt x="42671" y="0"/>
                </a:lnTo>
                <a:lnTo>
                  <a:pt x="0" y="0"/>
                </a:lnTo>
                <a:lnTo>
                  <a:pt x="0" y="9144"/>
                </a:lnTo>
                <a:lnTo>
                  <a:pt x="16763" y="9144"/>
                </a:lnTo>
                <a:lnTo>
                  <a:pt x="16763" y="85344"/>
                </a:lnTo>
                <a:close/>
              </a:path>
            </a:pathLst>
          </a:custGeom>
          <a:ln w="3175">
            <a:solidFill>
              <a:srgbClr val="9C9E9E"/>
            </a:solidFill>
          </a:ln>
        </p:spPr>
        <p:txBody>
          <a:bodyPr wrap="square" lIns="0" tIns="0" rIns="0" bIns="0" rtlCol="0"/>
          <a:lstStyle/>
          <a:p>
            <a:endParaRPr/>
          </a:p>
        </p:txBody>
      </p:sp>
      <p:sp>
        <p:nvSpPr>
          <p:cNvPr id="146" name="bk object 146"/>
          <p:cNvSpPr/>
          <p:nvPr/>
        </p:nvSpPr>
        <p:spPr>
          <a:xfrm>
            <a:off x="3266256" y="1647444"/>
            <a:ext cx="52069" cy="85725"/>
          </a:xfrm>
          <a:custGeom>
            <a:avLst/>
            <a:gdLst/>
            <a:ahLst/>
            <a:cxnLst/>
            <a:rect l="l" t="t" r="r" b="b"/>
            <a:pathLst>
              <a:path w="52070" h="85725">
                <a:moveTo>
                  <a:pt x="35051" y="59436"/>
                </a:moveTo>
                <a:lnTo>
                  <a:pt x="41147" y="85344"/>
                </a:lnTo>
                <a:lnTo>
                  <a:pt x="51815" y="85344"/>
                </a:lnTo>
                <a:lnTo>
                  <a:pt x="32003" y="0"/>
                </a:lnTo>
                <a:lnTo>
                  <a:pt x="19811" y="0"/>
                </a:lnTo>
                <a:lnTo>
                  <a:pt x="0" y="85344"/>
                </a:lnTo>
                <a:lnTo>
                  <a:pt x="10667" y="85344"/>
                </a:lnTo>
                <a:lnTo>
                  <a:pt x="15239" y="59436"/>
                </a:lnTo>
                <a:lnTo>
                  <a:pt x="35051" y="59436"/>
                </a:lnTo>
                <a:close/>
              </a:path>
            </a:pathLst>
          </a:custGeom>
          <a:ln w="3175">
            <a:solidFill>
              <a:srgbClr val="9C9E9E"/>
            </a:solidFill>
          </a:ln>
        </p:spPr>
        <p:txBody>
          <a:bodyPr wrap="square" lIns="0" tIns="0" rIns="0" bIns="0" rtlCol="0"/>
          <a:lstStyle/>
          <a:p>
            <a:endParaRPr/>
          </a:p>
        </p:txBody>
      </p:sp>
      <p:sp>
        <p:nvSpPr>
          <p:cNvPr id="147" name="bk object 147"/>
          <p:cNvSpPr/>
          <p:nvPr/>
        </p:nvSpPr>
        <p:spPr>
          <a:xfrm>
            <a:off x="3283019" y="1658111"/>
            <a:ext cx="17145" cy="41275"/>
          </a:xfrm>
          <a:custGeom>
            <a:avLst/>
            <a:gdLst/>
            <a:ahLst/>
            <a:cxnLst/>
            <a:rect l="l" t="t" r="r" b="b"/>
            <a:pathLst>
              <a:path w="17145" h="41275">
                <a:moveTo>
                  <a:pt x="0" y="41148"/>
                </a:moveTo>
                <a:lnTo>
                  <a:pt x="6096" y="19812"/>
                </a:lnTo>
                <a:lnTo>
                  <a:pt x="6096" y="15240"/>
                </a:lnTo>
                <a:lnTo>
                  <a:pt x="6096" y="10668"/>
                </a:lnTo>
                <a:lnTo>
                  <a:pt x="7620" y="6096"/>
                </a:lnTo>
                <a:lnTo>
                  <a:pt x="9144" y="0"/>
                </a:lnTo>
                <a:lnTo>
                  <a:pt x="9144" y="6096"/>
                </a:lnTo>
                <a:lnTo>
                  <a:pt x="10668" y="10668"/>
                </a:lnTo>
                <a:lnTo>
                  <a:pt x="12192" y="15240"/>
                </a:lnTo>
                <a:lnTo>
                  <a:pt x="12192" y="19812"/>
                </a:lnTo>
                <a:lnTo>
                  <a:pt x="16764" y="41148"/>
                </a:lnTo>
                <a:lnTo>
                  <a:pt x="0" y="41148"/>
                </a:lnTo>
                <a:close/>
              </a:path>
            </a:pathLst>
          </a:custGeom>
          <a:ln w="3175">
            <a:solidFill>
              <a:srgbClr val="9C9E9E"/>
            </a:solidFill>
          </a:ln>
        </p:spPr>
        <p:txBody>
          <a:bodyPr wrap="square" lIns="0" tIns="0" rIns="0" bIns="0" rtlCol="0"/>
          <a:lstStyle/>
          <a:p>
            <a:endParaRPr/>
          </a:p>
        </p:txBody>
      </p:sp>
      <p:sp>
        <p:nvSpPr>
          <p:cNvPr id="148" name="bk object 148"/>
          <p:cNvSpPr/>
          <p:nvPr/>
        </p:nvSpPr>
        <p:spPr>
          <a:xfrm>
            <a:off x="3354647" y="1647444"/>
            <a:ext cx="40005" cy="85725"/>
          </a:xfrm>
          <a:custGeom>
            <a:avLst/>
            <a:gdLst/>
            <a:ahLst/>
            <a:cxnLst/>
            <a:rect l="l" t="t" r="r" b="b"/>
            <a:pathLst>
              <a:path w="40004" h="85725">
                <a:moveTo>
                  <a:pt x="0" y="85344"/>
                </a:moveTo>
                <a:lnTo>
                  <a:pt x="9144" y="85344"/>
                </a:lnTo>
                <a:lnTo>
                  <a:pt x="9144" y="50292"/>
                </a:lnTo>
                <a:lnTo>
                  <a:pt x="10668" y="50292"/>
                </a:lnTo>
                <a:lnTo>
                  <a:pt x="13716" y="50292"/>
                </a:lnTo>
                <a:lnTo>
                  <a:pt x="19812" y="50292"/>
                </a:lnTo>
                <a:lnTo>
                  <a:pt x="25908" y="48768"/>
                </a:lnTo>
                <a:lnTo>
                  <a:pt x="27432" y="47244"/>
                </a:lnTo>
                <a:lnTo>
                  <a:pt x="30480" y="45720"/>
                </a:lnTo>
                <a:lnTo>
                  <a:pt x="33528" y="44196"/>
                </a:lnTo>
                <a:lnTo>
                  <a:pt x="35052" y="41148"/>
                </a:lnTo>
                <a:lnTo>
                  <a:pt x="36576" y="38100"/>
                </a:lnTo>
                <a:lnTo>
                  <a:pt x="38100" y="33528"/>
                </a:lnTo>
                <a:lnTo>
                  <a:pt x="39624" y="28956"/>
                </a:lnTo>
                <a:lnTo>
                  <a:pt x="39624" y="24384"/>
                </a:lnTo>
                <a:lnTo>
                  <a:pt x="39624" y="18288"/>
                </a:lnTo>
                <a:lnTo>
                  <a:pt x="38100" y="13716"/>
                </a:lnTo>
                <a:lnTo>
                  <a:pt x="19812" y="0"/>
                </a:lnTo>
                <a:lnTo>
                  <a:pt x="13716" y="0"/>
                </a:lnTo>
                <a:lnTo>
                  <a:pt x="6096" y="0"/>
                </a:lnTo>
                <a:lnTo>
                  <a:pt x="0" y="1524"/>
                </a:lnTo>
                <a:lnTo>
                  <a:pt x="0" y="85344"/>
                </a:lnTo>
                <a:close/>
              </a:path>
            </a:pathLst>
          </a:custGeom>
          <a:ln w="3175">
            <a:solidFill>
              <a:srgbClr val="9C9E9E"/>
            </a:solidFill>
          </a:ln>
        </p:spPr>
        <p:txBody>
          <a:bodyPr wrap="square" lIns="0" tIns="0" rIns="0" bIns="0" rtlCol="0"/>
          <a:lstStyle/>
          <a:p>
            <a:endParaRPr/>
          </a:p>
        </p:txBody>
      </p:sp>
      <p:sp>
        <p:nvSpPr>
          <p:cNvPr id="149" name="bk object 149"/>
          <p:cNvSpPr/>
          <p:nvPr/>
        </p:nvSpPr>
        <p:spPr>
          <a:xfrm>
            <a:off x="3363791" y="1655063"/>
            <a:ext cx="20320" cy="35560"/>
          </a:xfrm>
          <a:custGeom>
            <a:avLst/>
            <a:gdLst/>
            <a:ahLst/>
            <a:cxnLst/>
            <a:rect l="l" t="t" r="r" b="b"/>
            <a:pathLst>
              <a:path w="20320" h="35560">
                <a:moveTo>
                  <a:pt x="0" y="1524"/>
                </a:moveTo>
                <a:lnTo>
                  <a:pt x="3048" y="0"/>
                </a:lnTo>
                <a:lnTo>
                  <a:pt x="6096" y="0"/>
                </a:lnTo>
                <a:lnTo>
                  <a:pt x="9144" y="0"/>
                </a:lnTo>
                <a:lnTo>
                  <a:pt x="13716" y="1524"/>
                </a:lnTo>
                <a:lnTo>
                  <a:pt x="15240" y="3048"/>
                </a:lnTo>
                <a:lnTo>
                  <a:pt x="16764" y="6096"/>
                </a:lnTo>
                <a:lnTo>
                  <a:pt x="18288" y="7620"/>
                </a:lnTo>
                <a:lnTo>
                  <a:pt x="19812" y="10668"/>
                </a:lnTo>
                <a:lnTo>
                  <a:pt x="19812" y="13716"/>
                </a:lnTo>
                <a:lnTo>
                  <a:pt x="19812" y="16764"/>
                </a:lnTo>
                <a:lnTo>
                  <a:pt x="19812" y="21336"/>
                </a:lnTo>
                <a:lnTo>
                  <a:pt x="19812" y="24384"/>
                </a:lnTo>
                <a:lnTo>
                  <a:pt x="18288" y="27432"/>
                </a:lnTo>
                <a:lnTo>
                  <a:pt x="16764" y="30480"/>
                </a:lnTo>
                <a:lnTo>
                  <a:pt x="13716" y="32004"/>
                </a:lnTo>
                <a:lnTo>
                  <a:pt x="10668" y="33528"/>
                </a:lnTo>
                <a:lnTo>
                  <a:pt x="7620" y="35052"/>
                </a:lnTo>
                <a:lnTo>
                  <a:pt x="4572" y="35052"/>
                </a:lnTo>
                <a:lnTo>
                  <a:pt x="1524" y="35052"/>
                </a:lnTo>
                <a:lnTo>
                  <a:pt x="0" y="35052"/>
                </a:lnTo>
                <a:lnTo>
                  <a:pt x="0" y="1524"/>
                </a:lnTo>
                <a:close/>
              </a:path>
            </a:pathLst>
          </a:custGeom>
          <a:ln w="3175">
            <a:solidFill>
              <a:srgbClr val="9C9E9E"/>
            </a:solidFill>
          </a:ln>
        </p:spPr>
        <p:txBody>
          <a:bodyPr wrap="square" lIns="0" tIns="0" rIns="0" bIns="0" rtlCol="0"/>
          <a:lstStyle/>
          <a:p>
            <a:endParaRPr/>
          </a:p>
        </p:txBody>
      </p:sp>
      <p:sp>
        <p:nvSpPr>
          <p:cNvPr id="150" name="bk object 150"/>
          <p:cNvSpPr/>
          <p:nvPr/>
        </p:nvSpPr>
        <p:spPr>
          <a:xfrm>
            <a:off x="3426275" y="1647444"/>
            <a:ext cx="43180" cy="85725"/>
          </a:xfrm>
          <a:custGeom>
            <a:avLst/>
            <a:gdLst/>
            <a:ahLst/>
            <a:cxnLst/>
            <a:rect l="l" t="t" r="r" b="b"/>
            <a:pathLst>
              <a:path w="43179" h="85725">
                <a:moveTo>
                  <a:pt x="15239" y="85344"/>
                </a:moveTo>
                <a:lnTo>
                  <a:pt x="25907" y="85344"/>
                </a:lnTo>
                <a:lnTo>
                  <a:pt x="25907" y="9144"/>
                </a:lnTo>
                <a:lnTo>
                  <a:pt x="42671" y="9144"/>
                </a:lnTo>
                <a:lnTo>
                  <a:pt x="42671" y="0"/>
                </a:lnTo>
                <a:lnTo>
                  <a:pt x="0" y="0"/>
                </a:lnTo>
                <a:lnTo>
                  <a:pt x="0" y="9144"/>
                </a:lnTo>
                <a:lnTo>
                  <a:pt x="15239" y="9144"/>
                </a:lnTo>
                <a:lnTo>
                  <a:pt x="15239" y="85344"/>
                </a:lnTo>
                <a:close/>
              </a:path>
            </a:pathLst>
          </a:custGeom>
          <a:ln w="3175">
            <a:solidFill>
              <a:srgbClr val="9C9E9E"/>
            </a:solidFill>
          </a:ln>
        </p:spPr>
        <p:txBody>
          <a:bodyPr wrap="square" lIns="0" tIns="0" rIns="0" bIns="0" rtlCol="0"/>
          <a:lstStyle/>
          <a:p>
            <a:endParaRPr/>
          </a:p>
        </p:txBody>
      </p:sp>
      <p:sp>
        <p:nvSpPr>
          <p:cNvPr id="151" name="bk object 151"/>
          <p:cNvSpPr/>
          <p:nvPr/>
        </p:nvSpPr>
        <p:spPr>
          <a:xfrm>
            <a:off x="3508571" y="1645920"/>
            <a:ext cx="0" cy="88900"/>
          </a:xfrm>
          <a:custGeom>
            <a:avLst/>
            <a:gdLst/>
            <a:ahLst/>
            <a:cxnLst/>
            <a:rect l="l" t="t" r="r" b="b"/>
            <a:pathLst>
              <a:path h="88900">
                <a:moveTo>
                  <a:pt x="0" y="0"/>
                </a:moveTo>
                <a:lnTo>
                  <a:pt x="0" y="88391"/>
                </a:lnTo>
              </a:path>
            </a:pathLst>
          </a:custGeom>
          <a:ln w="12191">
            <a:solidFill>
              <a:srgbClr val="9C9E9E"/>
            </a:solidFill>
          </a:ln>
        </p:spPr>
        <p:txBody>
          <a:bodyPr wrap="square" lIns="0" tIns="0" rIns="0" bIns="0" rtlCol="0"/>
          <a:lstStyle/>
          <a:p>
            <a:endParaRPr/>
          </a:p>
        </p:txBody>
      </p:sp>
      <p:sp>
        <p:nvSpPr>
          <p:cNvPr id="152" name="bk object 152"/>
          <p:cNvSpPr/>
          <p:nvPr/>
        </p:nvSpPr>
        <p:spPr>
          <a:xfrm>
            <a:off x="3549719" y="1647444"/>
            <a:ext cx="47625" cy="85725"/>
          </a:xfrm>
          <a:custGeom>
            <a:avLst/>
            <a:gdLst/>
            <a:ahLst/>
            <a:cxnLst/>
            <a:rect l="l" t="t" r="r" b="b"/>
            <a:pathLst>
              <a:path w="47625" h="85725">
                <a:moveTo>
                  <a:pt x="12191" y="76200"/>
                </a:moveTo>
                <a:lnTo>
                  <a:pt x="33527" y="42672"/>
                </a:lnTo>
                <a:lnTo>
                  <a:pt x="13715" y="9143"/>
                </a:lnTo>
                <a:lnTo>
                  <a:pt x="44195" y="9143"/>
                </a:lnTo>
                <a:lnTo>
                  <a:pt x="44195" y="0"/>
                </a:lnTo>
                <a:lnTo>
                  <a:pt x="1523" y="0"/>
                </a:lnTo>
                <a:lnTo>
                  <a:pt x="1523" y="7619"/>
                </a:lnTo>
                <a:lnTo>
                  <a:pt x="22859" y="42672"/>
                </a:lnTo>
                <a:lnTo>
                  <a:pt x="0" y="79248"/>
                </a:lnTo>
                <a:lnTo>
                  <a:pt x="0" y="85344"/>
                </a:lnTo>
                <a:lnTo>
                  <a:pt x="47243" y="85344"/>
                </a:lnTo>
                <a:lnTo>
                  <a:pt x="47243" y="76200"/>
                </a:lnTo>
                <a:lnTo>
                  <a:pt x="12191" y="76200"/>
                </a:lnTo>
                <a:close/>
              </a:path>
            </a:pathLst>
          </a:custGeom>
          <a:ln w="3175">
            <a:solidFill>
              <a:srgbClr val="9C9E9E"/>
            </a:solidFill>
          </a:ln>
        </p:spPr>
        <p:txBody>
          <a:bodyPr wrap="square" lIns="0" tIns="0" rIns="0" bIns="0" rtlCol="0"/>
          <a:lstStyle/>
          <a:p>
            <a:endParaRPr/>
          </a:p>
        </p:txBody>
      </p:sp>
      <p:sp>
        <p:nvSpPr>
          <p:cNvPr id="153" name="bk object 153"/>
          <p:cNvSpPr/>
          <p:nvPr/>
        </p:nvSpPr>
        <p:spPr>
          <a:xfrm>
            <a:off x="3633539" y="1647444"/>
            <a:ext cx="44450" cy="85725"/>
          </a:xfrm>
          <a:custGeom>
            <a:avLst/>
            <a:gdLst/>
            <a:ahLst/>
            <a:cxnLst/>
            <a:rect l="l" t="t" r="r" b="b"/>
            <a:pathLst>
              <a:path w="44450" h="85725">
                <a:moveTo>
                  <a:pt x="0" y="0"/>
                </a:moveTo>
                <a:lnTo>
                  <a:pt x="0" y="85344"/>
                </a:lnTo>
                <a:lnTo>
                  <a:pt x="9144" y="85344"/>
                </a:lnTo>
                <a:lnTo>
                  <a:pt x="9144" y="45719"/>
                </a:lnTo>
                <a:lnTo>
                  <a:pt x="35052" y="45719"/>
                </a:lnTo>
                <a:lnTo>
                  <a:pt x="35052" y="85344"/>
                </a:lnTo>
                <a:lnTo>
                  <a:pt x="44195" y="85344"/>
                </a:lnTo>
                <a:lnTo>
                  <a:pt x="44195" y="0"/>
                </a:lnTo>
                <a:lnTo>
                  <a:pt x="35052" y="0"/>
                </a:lnTo>
                <a:lnTo>
                  <a:pt x="35052" y="36576"/>
                </a:lnTo>
                <a:lnTo>
                  <a:pt x="9144" y="36576"/>
                </a:lnTo>
                <a:lnTo>
                  <a:pt x="9144" y="0"/>
                </a:lnTo>
                <a:lnTo>
                  <a:pt x="0" y="0"/>
                </a:lnTo>
                <a:close/>
              </a:path>
            </a:pathLst>
          </a:custGeom>
          <a:ln w="3175">
            <a:solidFill>
              <a:srgbClr val="9C9E9E"/>
            </a:solidFill>
          </a:ln>
        </p:spPr>
        <p:txBody>
          <a:bodyPr wrap="square" lIns="0" tIns="0" rIns="0" bIns="0" rtlCol="0"/>
          <a:lstStyle/>
          <a:p>
            <a:endParaRPr/>
          </a:p>
        </p:txBody>
      </p:sp>
      <p:sp>
        <p:nvSpPr>
          <p:cNvPr id="154" name="bk object 154"/>
          <p:cNvSpPr/>
          <p:nvPr/>
        </p:nvSpPr>
        <p:spPr>
          <a:xfrm>
            <a:off x="3714312" y="1647444"/>
            <a:ext cx="45720" cy="85725"/>
          </a:xfrm>
          <a:custGeom>
            <a:avLst/>
            <a:gdLst/>
            <a:ahLst/>
            <a:cxnLst/>
            <a:rect l="l" t="t" r="r" b="b"/>
            <a:pathLst>
              <a:path w="45720" h="85725">
                <a:moveTo>
                  <a:pt x="10667" y="76200"/>
                </a:moveTo>
                <a:lnTo>
                  <a:pt x="32003" y="42672"/>
                </a:lnTo>
                <a:lnTo>
                  <a:pt x="13715" y="9143"/>
                </a:lnTo>
                <a:lnTo>
                  <a:pt x="44195" y="9143"/>
                </a:lnTo>
                <a:lnTo>
                  <a:pt x="44195" y="0"/>
                </a:lnTo>
                <a:lnTo>
                  <a:pt x="1523" y="0"/>
                </a:lnTo>
                <a:lnTo>
                  <a:pt x="1523" y="7619"/>
                </a:lnTo>
                <a:lnTo>
                  <a:pt x="21335" y="42672"/>
                </a:lnTo>
                <a:lnTo>
                  <a:pt x="0" y="79248"/>
                </a:lnTo>
                <a:lnTo>
                  <a:pt x="0" y="85344"/>
                </a:lnTo>
                <a:lnTo>
                  <a:pt x="45719" y="85344"/>
                </a:lnTo>
                <a:lnTo>
                  <a:pt x="45719" y="76200"/>
                </a:lnTo>
                <a:lnTo>
                  <a:pt x="10667" y="76200"/>
                </a:lnTo>
                <a:close/>
              </a:path>
            </a:pathLst>
          </a:custGeom>
          <a:ln w="3175">
            <a:solidFill>
              <a:srgbClr val="9C9E9E"/>
            </a:solidFill>
          </a:ln>
        </p:spPr>
        <p:txBody>
          <a:bodyPr wrap="square" lIns="0" tIns="0" rIns="0" bIns="0" rtlCol="0"/>
          <a:lstStyle/>
          <a:p>
            <a:endParaRPr/>
          </a:p>
        </p:txBody>
      </p:sp>
      <p:sp>
        <p:nvSpPr>
          <p:cNvPr id="155" name="bk object 155"/>
          <p:cNvSpPr/>
          <p:nvPr/>
        </p:nvSpPr>
        <p:spPr>
          <a:xfrm>
            <a:off x="2514924" y="3048"/>
            <a:ext cx="2525395" cy="810895"/>
          </a:xfrm>
          <a:custGeom>
            <a:avLst/>
            <a:gdLst/>
            <a:ahLst/>
            <a:cxnLst/>
            <a:rect l="l" t="t" r="r" b="b"/>
            <a:pathLst>
              <a:path w="2525395" h="810894">
                <a:moveTo>
                  <a:pt x="1263395" y="810768"/>
                </a:moveTo>
                <a:lnTo>
                  <a:pt x="0" y="609600"/>
                </a:lnTo>
                <a:lnTo>
                  <a:pt x="0" y="0"/>
                </a:lnTo>
                <a:lnTo>
                  <a:pt x="2525268" y="0"/>
                </a:lnTo>
                <a:lnTo>
                  <a:pt x="2525268" y="609600"/>
                </a:lnTo>
                <a:lnTo>
                  <a:pt x="1263395" y="810768"/>
                </a:lnTo>
                <a:close/>
              </a:path>
            </a:pathLst>
          </a:custGeom>
          <a:solidFill>
            <a:srgbClr val="008CD1"/>
          </a:solidFill>
        </p:spPr>
        <p:txBody>
          <a:bodyPr wrap="square" lIns="0" tIns="0" rIns="0" bIns="0" rtlCol="0"/>
          <a:lstStyle/>
          <a:p>
            <a:endParaRPr/>
          </a:p>
        </p:txBody>
      </p:sp>
      <p:sp>
        <p:nvSpPr>
          <p:cNvPr id="156" name="bk object 156"/>
          <p:cNvSpPr/>
          <p:nvPr/>
        </p:nvSpPr>
        <p:spPr>
          <a:xfrm>
            <a:off x="5040192" y="3048"/>
            <a:ext cx="2527300" cy="810895"/>
          </a:xfrm>
          <a:custGeom>
            <a:avLst/>
            <a:gdLst/>
            <a:ahLst/>
            <a:cxnLst/>
            <a:rect l="l" t="t" r="r" b="b"/>
            <a:pathLst>
              <a:path w="2527300" h="810894">
                <a:moveTo>
                  <a:pt x="1263395" y="810768"/>
                </a:moveTo>
                <a:lnTo>
                  <a:pt x="0" y="609600"/>
                </a:lnTo>
                <a:lnTo>
                  <a:pt x="0" y="0"/>
                </a:lnTo>
                <a:lnTo>
                  <a:pt x="2526791" y="0"/>
                </a:lnTo>
                <a:lnTo>
                  <a:pt x="2526791" y="609600"/>
                </a:lnTo>
                <a:lnTo>
                  <a:pt x="1263395" y="810768"/>
                </a:lnTo>
                <a:close/>
              </a:path>
            </a:pathLst>
          </a:custGeom>
          <a:solidFill>
            <a:srgbClr val="70AA01"/>
          </a:solidFill>
        </p:spPr>
        <p:txBody>
          <a:bodyPr wrap="square" lIns="0" tIns="0" rIns="0" bIns="0" rtlCol="0"/>
          <a:lstStyle/>
          <a:p>
            <a:endParaRPr/>
          </a:p>
        </p:txBody>
      </p:sp>
      <p:sp>
        <p:nvSpPr>
          <p:cNvPr id="157" name="bk object 157"/>
          <p:cNvSpPr/>
          <p:nvPr/>
        </p:nvSpPr>
        <p:spPr>
          <a:xfrm>
            <a:off x="7566984" y="3048"/>
            <a:ext cx="2513330" cy="810895"/>
          </a:xfrm>
          <a:custGeom>
            <a:avLst/>
            <a:gdLst/>
            <a:ahLst/>
            <a:cxnLst/>
            <a:rect l="l" t="t" r="r" b="b"/>
            <a:pathLst>
              <a:path w="2513329" h="810894">
                <a:moveTo>
                  <a:pt x="1263395" y="810768"/>
                </a:moveTo>
                <a:lnTo>
                  <a:pt x="0" y="609600"/>
                </a:lnTo>
                <a:lnTo>
                  <a:pt x="0" y="0"/>
                </a:lnTo>
                <a:lnTo>
                  <a:pt x="2513076" y="0"/>
                </a:lnTo>
                <a:lnTo>
                  <a:pt x="2513076" y="611783"/>
                </a:lnTo>
                <a:lnTo>
                  <a:pt x="1263395" y="810768"/>
                </a:lnTo>
                <a:close/>
              </a:path>
            </a:pathLst>
          </a:custGeom>
          <a:solidFill>
            <a:srgbClr val="FDBD3B"/>
          </a:solidFill>
        </p:spPr>
        <p:txBody>
          <a:bodyPr wrap="square" lIns="0" tIns="0" rIns="0" bIns="0" rtlCol="0"/>
          <a:lstStyle/>
          <a:p>
            <a:endParaRPr/>
          </a:p>
        </p:txBody>
      </p:sp>
      <p:sp>
        <p:nvSpPr>
          <p:cNvPr id="158" name="bk object 158"/>
          <p:cNvSpPr/>
          <p:nvPr/>
        </p:nvSpPr>
        <p:spPr>
          <a:xfrm>
            <a:off x="2514924" y="7306056"/>
            <a:ext cx="2525395" cy="254635"/>
          </a:xfrm>
          <a:custGeom>
            <a:avLst/>
            <a:gdLst/>
            <a:ahLst/>
            <a:cxnLst/>
            <a:rect l="l" t="t" r="r" b="b"/>
            <a:pathLst>
              <a:path w="2525395" h="254634">
                <a:moveTo>
                  <a:pt x="0" y="0"/>
                </a:moveTo>
                <a:lnTo>
                  <a:pt x="2525268" y="0"/>
                </a:lnTo>
                <a:lnTo>
                  <a:pt x="2525268" y="254508"/>
                </a:lnTo>
                <a:lnTo>
                  <a:pt x="0" y="254508"/>
                </a:lnTo>
                <a:lnTo>
                  <a:pt x="0" y="0"/>
                </a:lnTo>
                <a:close/>
              </a:path>
            </a:pathLst>
          </a:custGeom>
          <a:solidFill>
            <a:srgbClr val="008CD1"/>
          </a:solidFill>
        </p:spPr>
        <p:txBody>
          <a:bodyPr wrap="square" lIns="0" tIns="0" rIns="0" bIns="0" rtlCol="0"/>
          <a:lstStyle/>
          <a:p>
            <a:endParaRPr/>
          </a:p>
        </p:txBody>
      </p:sp>
      <p:sp>
        <p:nvSpPr>
          <p:cNvPr id="159" name="bk object 159"/>
          <p:cNvSpPr/>
          <p:nvPr/>
        </p:nvSpPr>
        <p:spPr>
          <a:xfrm>
            <a:off x="5040192" y="7306056"/>
            <a:ext cx="2527300" cy="254635"/>
          </a:xfrm>
          <a:custGeom>
            <a:avLst/>
            <a:gdLst/>
            <a:ahLst/>
            <a:cxnLst/>
            <a:rect l="l" t="t" r="r" b="b"/>
            <a:pathLst>
              <a:path w="2527300" h="254634">
                <a:moveTo>
                  <a:pt x="0" y="0"/>
                </a:moveTo>
                <a:lnTo>
                  <a:pt x="2526791" y="0"/>
                </a:lnTo>
                <a:lnTo>
                  <a:pt x="2526791" y="254508"/>
                </a:lnTo>
                <a:lnTo>
                  <a:pt x="0" y="254508"/>
                </a:lnTo>
                <a:lnTo>
                  <a:pt x="0" y="0"/>
                </a:lnTo>
                <a:close/>
              </a:path>
            </a:pathLst>
          </a:custGeom>
          <a:solidFill>
            <a:srgbClr val="70AA01"/>
          </a:solidFill>
        </p:spPr>
        <p:txBody>
          <a:bodyPr wrap="square" lIns="0" tIns="0" rIns="0" bIns="0" rtlCol="0"/>
          <a:lstStyle/>
          <a:p>
            <a:endParaRPr/>
          </a:p>
        </p:txBody>
      </p:sp>
      <p:sp>
        <p:nvSpPr>
          <p:cNvPr id="160" name="bk object 160"/>
          <p:cNvSpPr/>
          <p:nvPr/>
        </p:nvSpPr>
        <p:spPr>
          <a:xfrm>
            <a:off x="7566983" y="7306056"/>
            <a:ext cx="2513330" cy="254635"/>
          </a:xfrm>
          <a:custGeom>
            <a:avLst/>
            <a:gdLst/>
            <a:ahLst/>
            <a:cxnLst/>
            <a:rect l="l" t="t" r="r" b="b"/>
            <a:pathLst>
              <a:path w="2513329" h="254634">
                <a:moveTo>
                  <a:pt x="0" y="0"/>
                </a:moveTo>
                <a:lnTo>
                  <a:pt x="2513076" y="0"/>
                </a:lnTo>
                <a:lnTo>
                  <a:pt x="2513076" y="254508"/>
                </a:lnTo>
                <a:lnTo>
                  <a:pt x="0" y="254508"/>
                </a:lnTo>
                <a:lnTo>
                  <a:pt x="0" y="0"/>
                </a:lnTo>
                <a:close/>
              </a:path>
            </a:pathLst>
          </a:custGeom>
          <a:solidFill>
            <a:srgbClr val="FDBD3B"/>
          </a:solidFill>
        </p:spPr>
        <p:txBody>
          <a:bodyPr wrap="square" lIns="0" tIns="0" rIns="0" bIns="0" rtlCol="0"/>
          <a:lstStyle/>
          <a:p>
            <a:endParaRPr/>
          </a:p>
        </p:txBody>
      </p:sp>
      <p:sp>
        <p:nvSpPr>
          <p:cNvPr id="161" name="bk object 161"/>
          <p:cNvSpPr/>
          <p:nvPr/>
        </p:nvSpPr>
        <p:spPr>
          <a:xfrm>
            <a:off x="0" y="3048"/>
            <a:ext cx="2515235" cy="810895"/>
          </a:xfrm>
          <a:custGeom>
            <a:avLst/>
            <a:gdLst/>
            <a:ahLst/>
            <a:cxnLst/>
            <a:rect l="l" t="t" r="r" b="b"/>
            <a:pathLst>
              <a:path w="2515235" h="810894">
                <a:moveTo>
                  <a:pt x="1251527" y="810768"/>
                </a:moveTo>
                <a:lnTo>
                  <a:pt x="0" y="611489"/>
                </a:lnTo>
                <a:lnTo>
                  <a:pt x="0" y="0"/>
                </a:lnTo>
                <a:lnTo>
                  <a:pt x="2514923" y="0"/>
                </a:lnTo>
                <a:lnTo>
                  <a:pt x="2514923" y="609600"/>
                </a:lnTo>
                <a:lnTo>
                  <a:pt x="1251527" y="810768"/>
                </a:lnTo>
                <a:close/>
              </a:path>
            </a:pathLst>
          </a:custGeom>
          <a:solidFill>
            <a:srgbClr val="24598C"/>
          </a:solidFill>
        </p:spPr>
        <p:txBody>
          <a:bodyPr wrap="square" lIns="0" tIns="0" rIns="0" bIns="0" rtlCol="0"/>
          <a:lstStyle/>
          <a:p>
            <a:endParaRPr/>
          </a:p>
        </p:txBody>
      </p:sp>
      <p:sp>
        <p:nvSpPr>
          <p:cNvPr id="162" name="bk object 162"/>
          <p:cNvSpPr/>
          <p:nvPr/>
        </p:nvSpPr>
        <p:spPr>
          <a:xfrm>
            <a:off x="-1200" y="7306056"/>
            <a:ext cx="2516505" cy="254635"/>
          </a:xfrm>
          <a:custGeom>
            <a:avLst/>
            <a:gdLst/>
            <a:ahLst/>
            <a:cxnLst/>
            <a:rect l="l" t="t" r="r" b="b"/>
            <a:pathLst>
              <a:path w="2516505" h="254634">
                <a:moveTo>
                  <a:pt x="0" y="0"/>
                </a:moveTo>
                <a:lnTo>
                  <a:pt x="2516124" y="0"/>
                </a:lnTo>
                <a:lnTo>
                  <a:pt x="2516124" y="254508"/>
                </a:lnTo>
                <a:lnTo>
                  <a:pt x="0" y="254508"/>
                </a:lnTo>
                <a:lnTo>
                  <a:pt x="0" y="0"/>
                </a:lnTo>
                <a:close/>
              </a:path>
            </a:pathLst>
          </a:custGeom>
          <a:solidFill>
            <a:srgbClr val="24598C"/>
          </a:solidFill>
        </p:spPr>
        <p:txBody>
          <a:bodyPr wrap="square" lIns="0" tIns="0" rIns="0" bIns="0" rtlCol="0"/>
          <a:lstStyle/>
          <a:p>
            <a:endParaRPr/>
          </a:p>
        </p:txBody>
      </p:sp>
      <p:sp>
        <p:nvSpPr>
          <p:cNvPr id="163" name="bk object 163"/>
          <p:cNvSpPr/>
          <p:nvPr/>
        </p:nvSpPr>
        <p:spPr>
          <a:xfrm>
            <a:off x="590111" y="5745479"/>
            <a:ext cx="1491996" cy="289560"/>
          </a:xfrm>
          <a:prstGeom prst="rect">
            <a:avLst/>
          </a:prstGeom>
          <a:blipFill>
            <a:blip r:embed="rId27" cstate="print"/>
            <a:stretch>
              <a:fillRect/>
            </a:stretch>
          </a:blipFill>
        </p:spPr>
        <p:txBody>
          <a:bodyPr wrap="square" lIns="0" tIns="0" rIns="0" bIns="0" rtlCol="0"/>
          <a:lstStyle/>
          <a:p>
            <a:endParaRPr/>
          </a:p>
        </p:txBody>
      </p:sp>
      <p:sp>
        <p:nvSpPr>
          <p:cNvPr id="164" name="bk object 164"/>
          <p:cNvSpPr/>
          <p:nvPr/>
        </p:nvSpPr>
        <p:spPr>
          <a:xfrm>
            <a:off x="558107" y="6112764"/>
            <a:ext cx="2584704" cy="830580"/>
          </a:xfrm>
          <a:prstGeom prst="rect">
            <a:avLst/>
          </a:prstGeom>
          <a:blipFill>
            <a:blip r:embed="rId28" cstate="print"/>
            <a:stretch>
              <a:fillRect/>
            </a:stretch>
          </a:blipFill>
        </p:spPr>
        <p:txBody>
          <a:bodyPr wrap="square" lIns="0" tIns="0" rIns="0" bIns="0" rtlCol="0"/>
          <a:lstStyle/>
          <a:p>
            <a:endParaRPr/>
          </a:p>
        </p:txBody>
      </p:sp>
      <p:sp>
        <p:nvSpPr>
          <p:cNvPr id="165" name="bk object 165"/>
          <p:cNvSpPr/>
          <p:nvPr/>
        </p:nvSpPr>
        <p:spPr>
          <a:xfrm>
            <a:off x="7242371" y="6760464"/>
            <a:ext cx="45720" cy="175260"/>
          </a:xfrm>
          <a:custGeom>
            <a:avLst/>
            <a:gdLst/>
            <a:ahLst/>
            <a:cxnLst/>
            <a:rect l="l" t="t" r="r" b="b"/>
            <a:pathLst>
              <a:path w="45720" h="175259">
                <a:moveTo>
                  <a:pt x="45720" y="175259"/>
                </a:moveTo>
                <a:lnTo>
                  <a:pt x="28956" y="175259"/>
                </a:lnTo>
                <a:lnTo>
                  <a:pt x="28956" y="16764"/>
                </a:lnTo>
                <a:lnTo>
                  <a:pt x="0" y="16764"/>
                </a:lnTo>
                <a:lnTo>
                  <a:pt x="12192" y="0"/>
                </a:lnTo>
                <a:lnTo>
                  <a:pt x="45720" y="0"/>
                </a:lnTo>
                <a:lnTo>
                  <a:pt x="45720" y="175259"/>
                </a:lnTo>
                <a:close/>
              </a:path>
            </a:pathLst>
          </a:custGeom>
          <a:solidFill>
            <a:srgbClr val="9C9E9E"/>
          </a:solidFill>
        </p:spPr>
        <p:txBody>
          <a:bodyPr wrap="square" lIns="0" tIns="0" rIns="0" bIns="0" rtlCol="0"/>
          <a:lstStyle/>
          <a:p>
            <a:endParaRPr/>
          </a:p>
        </p:txBody>
      </p:sp>
      <p:sp>
        <p:nvSpPr>
          <p:cNvPr id="166" name="bk object 166"/>
          <p:cNvSpPr/>
          <p:nvPr/>
        </p:nvSpPr>
        <p:spPr>
          <a:xfrm>
            <a:off x="7362767" y="6755892"/>
            <a:ext cx="108204" cy="182880"/>
          </a:xfrm>
          <a:prstGeom prst="rect">
            <a:avLst/>
          </a:prstGeom>
          <a:blipFill>
            <a:blip r:embed="rId29" cstate="print"/>
            <a:stretch>
              <a:fillRect/>
            </a:stretch>
          </a:blipFill>
        </p:spPr>
        <p:txBody>
          <a:bodyPr wrap="square" lIns="0" tIns="0" rIns="0" bIns="0" rtlCol="0"/>
          <a:lstStyle/>
          <a:p>
            <a:endParaRPr/>
          </a:p>
        </p:txBody>
      </p:sp>
      <p:sp>
        <p:nvSpPr>
          <p:cNvPr id="167" name="bk object 167"/>
          <p:cNvSpPr/>
          <p:nvPr/>
        </p:nvSpPr>
        <p:spPr>
          <a:xfrm>
            <a:off x="7563935" y="6755892"/>
            <a:ext cx="184404" cy="182880"/>
          </a:xfrm>
          <a:prstGeom prst="rect">
            <a:avLst/>
          </a:prstGeom>
          <a:blipFill>
            <a:blip r:embed="rId30" cstate="print"/>
            <a:stretch>
              <a:fillRect/>
            </a:stretch>
          </a:blipFill>
        </p:spPr>
        <p:txBody>
          <a:bodyPr wrap="square" lIns="0" tIns="0" rIns="0" bIns="0" rtlCol="0"/>
          <a:lstStyle/>
          <a:p>
            <a:endParaRPr/>
          </a:p>
        </p:txBody>
      </p:sp>
      <p:sp>
        <p:nvSpPr>
          <p:cNvPr id="168" name="bk object 168"/>
          <p:cNvSpPr/>
          <p:nvPr/>
        </p:nvSpPr>
        <p:spPr>
          <a:xfrm>
            <a:off x="7784915" y="6760464"/>
            <a:ext cx="225551" cy="175260"/>
          </a:xfrm>
          <a:prstGeom prst="rect">
            <a:avLst/>
          </a:prstGeom>
          <a:blipFill>
            <a:blip r:embed="rId31" cstate="print"/>
            <a:stretch>
              <a:fillRect/>
            </a:stretch>
          </a:blipFill>
        </p:spPr>
        <p:txBody>
          <a:bodyPr wrap="square" lIns="0" tIns="0" rIns="0" bIns="0" rtlCol="0"/>
          <a:lstStyle/>
          <a:p>
            <a:endParaRPr/>
          </a:p>
        </p:txBody>
      </p:sp>
      <p:sp>
        <p:nvSpPr>
          <p:cNvPr id="169" name="bk object 169"/>
          <p:cNvSpPr/>
          <p:nvPr/>
        </p:nvSpPr>
        <p:spPr>
          <a:xfrm>
            <a:off x="8031804" y="6755892"/>
            <a:ext cx="173736" cy="179832"/>
          </a:xfrm>
          <a:prstGeom prst="rect">
            <a:avLst/>
          </a:prstGeom>
          <a:blipFill>
            <a:blip r:embed="rId32" cstate="print"/>
            <a:stretch>
              <a:fillRect/>
            </a:stretch>
          </a:blipFill>
        </p:spPr>
        <p:txBody>
          <a:bodyPr wrap="square" lIns="0" tIns="0" rIns="0" bIns="0" rtlCol="0"/>
          <a:lstStyle/>
          <a:p>
            <a:endParaRPr/>
          </a:p>
        </p:txBody>
      </p:sp>
      <p:sp>
        <p:nvSpPr>
          <p:cNvPr id="170" name="bk object 170"/>
          <p:cNvSpPr/>
          <p:nvPr/>
        </p:nvSpPr>
        <p:spPr>
          <a:xfrm>
            <a:off x="8245164" y="6760464"/>
            <a:ext cx="105156" cy="175260"/>
          </a:xfrm>
          <a:prstGeom prst="rect">
            <a:avLst/>
          </a:prstGeom>
          <a:blipFill>
            <a:blip r:embed="rId33" cstate="print"/>
            <a:stretch>
              <a:fillRect/>
            </a:stretch>
          </a:blipFill>
        </p:spPr>
        <p:txBody>
          <a:bodyPr wrap="square" lIns="0" tIns="0" rIns="0" bIns="0" rtlCol="0"/>
          <a:lstStyle/>
          <a:p>
            <a:endParaRPr/>
          </a:p>
        </p:txBody>
      </p:sp>
      <p:sp>
        <p:nvSpPr>
          <p:cNvPr id="171" name="bk object 171"/>
          <p:cNvSpPr/>
          <p:nvPr/>
        </p:nvSpPr>
        <p:spPr>
          <a:xfrm>
            <a:off x="8386895" y="6760464"/>
            <a:ext cx="109728" cy="175260"/>
          </a:xfrm>
          <a:prstGeom prst="rect">
            <a:avLst/>
          </a:prstGeom>
          <a:blipFill>
            <a:blip r:embed="rId34" cstate="print"/>
            <a:stretch>
              <a:fillRect/>
            </a:stretch>
          </a:blipFill>
        </p:spPr>
        <p:txBody>
          <a:bodyPr wrap="square" lIns="0" tIns="0" rIns="0" bIns="0" rtlCol="0"/>
          <a:lstStyle/>
          <a:p>
            <a:endParaRPr/>
          </a:p>
        </p:txBody>
      </p:sp>
      <p:sp>
        <p:nvSpPr>
          <p:cNvPr id="172" name="bk object 172"/>
          <p:cNvSpPr/>
          <p:nvPr/>
        </p:nvSpPr>
        <p:spPr>
          <a:xfrm>
            <a:off x="8539295" y="6760464"/>
            <a:ext cx="0" cy="175260"/>
          </a:xfrm>
          <a:custGeom>
            <a:avLst/>
            <a:gdLst/>
            <a:ahLst/>
            <a:cxnLst/>
            <a:rect l="l" t="t" r="r" b="b"/>
            <a:pathLst>
              <a:path h="175259">
                <a:moveTo>
                  <a:pt x="0" y="0"/>
                </a:moveTo>
                <a:lnTo>
                  <a:pt x="0" y="175259"/>
                </a:lnTo>
              </a:path>
            </a:pathLst>
          </a:custGeom>
          <a:ln w="18287">
            <a:solidFill>
              <a:srgbClr val="9C9E9E"/>
            </a:solidFill>
          </a:ln>
        </p:spPr>
        <p:txBody>
          <a:bodyPr wrap="square" lIns="0" tIns="0" rIns="0" bIns="0" rtlCol="0"/>
          <a:lstStyle/>
          <a:p>
            <a:endParaRPr/>
          </a:p>
        </p:txBody>
      </p:sp>
      <p:sp>
        <p:nvSpPr>
          <p:cNvPr id="173" name="bk object 173"/>
          <p:cNvSpPr/>
          <p:nvPr/>
        </p:nvSpPr>
        <p:spPr>
          <a:xfrm>
            <a:off x="8581967" y="6755892"/>
            <a:ext cx="184404" cy="182880"/>
          </a:xfrm>
          <a:prstGeom prst="rect">
            <a:avLst/>
          </a:prstGeom>
          <a:blipFill>
            <a:blip r:embed="rId35" cstate="print"/>
            <a:stretch>
              <a:fillRect/>
            </a:stretch>
          </a:blipFill>
        </p:spPr>
        <p:txBody>
          <a:bodyPr wrap="square" lIns="0" tIns="0" rIns="0" bIns="0" rtlCol="0"/>
          <a:lstStyle/>
          <a:p>
            <a:endParaRPr/>
          </a:p>
        </p:txBody>
      </p:sp>
      <p:sp>
        <p:nvSpPr>
          <p:cNvPr id="174" name="bk object 174"/>
          <p:cNvSpPr/>
          <p:nvPr/>
        </p:nvSpPr>
        <p:spPr>
          <a:xfrm>
            <a:off x="8790755" y="6760464"/>
            <a:ext cx="129540" cy="175260"/>
          </a:xfrm>
          <a:prstGeom prst="rect">
            <a:avLst/>
          </a:prstGeom>
          <a:blipFill>
            <a:blip r:embed="rId36" cstate="print"/>
            <a:stretch>
              <a:fillRect/>
            </a:stretch>
          </a:blipFill>
        </p:spPr>
        <p:txBody>
          <a:bodyPr wrap="square" lIns="0" tIns="0" rIns="0" bIns="0" rtlCol="0"/>
          <a:lstStyle/>
          <a:p>
            <a:endParaRPr/>
          </a:p>
        </p:txBody>
      </p:sp>
      <p:sp>
        <p:nvSpPr>
          <p:cNvPr id="175" name="bk object 175"/>
          <p:cNvSpPr/>
          <p:nvPr/>
        </p:nvSpPr>
        <p:spPr>
          <a:xfrm>
            <a:off x="9004115" y="6755891"/>
            <a:ext cx="118872" cy="179832"/>
          </a:xfrm>
          <a:prstGeom prst="rect">
            <a:avLst/>
          </a:prstGeom>
          <a:blipFill>
            <a:blip r:embed="rId37" cstate="print"/>
            <a:stretch>
              <a:fillRect/>
            </a:stretch>
          </a:blipFill>
        </p:spPr>
        <p:txBody>
          <a:bodyPr wrap="square" lIns="0" tIns="0" rIns="0" bIns="0" rtlCol="0"/>
          <a:lstStyle/>
          <a:p>
            <a:endParaRPr/>
          </a:p>
        </p:txBody>
      </p:sp>
      <p:sp>
        <p:nvSpPr>
          <p:cNvPr id="176" name="bk object 176"/>
          <p:cNvSpPr/>
          <p:nvPr/>
        </p:nvSpPr>
        <p:spPr>
          <a:xfrm>
            <a:off x="9142800" y="6755892"/>
            <a:ext cx="118872" cy="182880"/>
          </a:xfrm>
          <a:prstGeom prst="rect">
            <a:avLst/>
          </a:prstGeom>
          <a:blipFill>
            <a:blip r:embed="rId38" cstate="print"/>
            <a:stretch>
              <a:fillRect/>
            </a:stretch>
          </a:blipFill>
        </p:spPr>
        <p:txBody>
          <a:bodyPr wrap="square" lIns="0" tIns="0" rIns="0" bIns="0" rtlCol="0"/>
          <a:lstStyle/>
          <a:p>
            <a:endParaRPr/>
          </a:p>
        </p:txBody>
      </p:sp>
      <p:sp>
        <p:nvSpPr>
          <p:cNvPr id="177" name="bk object 177"/>
          <p:cNvSpPr/>
          <p:nvPr/>
        </p:nvSpPr>
        <p:spPr>
          <a:xfrm>
            <a:off x="9305868" y="6760464"/>
            <a:ext cx="45720" cy="175260"/>
          </a:xfrm>
          <a:custGeom>
            <a:avLst/>
            <a:gdLst/>
            <a:ahLst/>
            <a:cxnLst/>
            <a:rect l="l" t="t" r="r" b="b"/>
            <a:pathLst>
              <a:path w="45720" h="175259">
                <a:moveTo>
                  <a:pt x="45719" y="175259"/>
                </a:moveTo>
                <a:lnTo>
                  <a:pt x="27432" y="175259"/>
                </a:lnTo>
                <a:lnTo>
                  <a:pt x="27432" y="16764"/>
                </a:lnTo>
                <a:lnTo>
                  <a:pt x="0" y="16764"/>
                </a:lnTo>
                <a:lnTo>
                  <a:pt x="10667" y="0"/>
                </a:lnTo>
                <a:lnTo>
                  <a:pt x="45719" y="0"/>
                </a:lnTo>
                <a:lnTo>
                  <a:pt x="45719" y="175259"/>
                </a:lnTo>
                <a:close/>
              </a:path>
            </a:pathLst>
          </a:custGeom>
          <a:solidFill>
            <a:srgbClr val="9C9E9E"/>
          </a:solidFill>
        </p:spPr>
        <p:txBody>
          <a:bodyPr wrap="square" lIns="0" tIns="0" rIns="0" bIns="0" rtlCol="0"/>
          <a:lstStyle/>
          <a:p>
            <a:endParaRPr/>
          </a:p>
        </p:txBody>
      </p:sp>
      <p:sp>
        <p:nvSpPr>
          <p:cNvPr id="178" name="bk object 178"/>
          <p:cNvSpPr/>
          <p:nvPr/>
        </p:nvSpPr>
        <p:spPr>
          <a:xfrm>
            <a:off x="9417119" y="6755892"/>
            <a:ext cx="118872" cy="182880"/>
          </a:xfrm>
          <a:prstGeom prst="rect">
            <a:avLst/>
          </a:prstGeom>
          <a:blipFill>
            <a:blip r:embed="rId39"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950" b="0" i="0">
                <a:solidFill>
                  <a:srgbClr val="CC0066"/>
                </a:solidFill>
                <a:latin typeface="Palatino Linotype"/>
                <a:cs typeface="Palatino Linotype"/>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2/26/2020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2/26/2020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200" y="1380744"/>
            <a:ext cx="10081260" cy="6179820"/>
          </a:xfrm>
          <a:custGeom>
            <a:avLst/>
            <a:gdLst/>
            <a:ahLst/>
            <a:cxnLst/>
            <a:rect l="l" t="t" r="r" b="b"/>
            <a:pathLst>
              <a:path w="10081260" h="6179820">
                <a:moveTo>
                  <a:pt x="0" y="6179820"/>
                </a:moveTo>
                <a:lnTo>
                  <a:pt x="10081260" y="6179820"/>
                </a:lnTo>
                <a:lnTo>
                  <a:pt x="10081260" y="0"/>
                </a:lnTo>
                <a:lnTo>
                  <a:pt x="0" y="0"/>
                </a:lnTo>
                <a:lnTo>
                  <a:pt x="0" y="6179820"/>
                </a:lnTo>
                <a:close/>
              </a:path>
            </a:pathLst>
          </a:custGeom>
          <a:solidFill>
            <a:srgbClr val="FDFDFD"/>
          </a:solidFill>
        </p:spPr>
        <p:txBody>
          <a:bodyPr wrap="square" lIns="0" tIns="0" rIns="0" bIns="0" rtlCol="0"/>
          <a:lstStyle/>
          <a:p>
            <a:endParaRPr/>
          </a:p>
        </p:txBody>
      </p:sp>
      <p:sp>
        <p:nvSpPr>
          <p:cNvPr id="17" name="bk object 17"/>
          <p:cNvSpPr/>
          <p:nvPr/>
        </p:nvSpPr>
        <p:spPr>
          <a:xfrm>
            <a:off x="-1200" y="0"/>
            <a:ext cx="10081260" cy="24765"/>
          </a:xfrm>
          <a:custGeom>
            <a:avLst/>
            <a:gdLst/>
            <a:ahLst/>
            <a:cxnLst/>
            <a:rect l="l" t="t" r="r" b="b"/>
            <a:pathLst>
              <a:path w="10081260" h="24765">
                <a:moveTo>
                  <a:pt x="0" y="24384"/>
                </a:moveTo>
                <a:lnTo>
                  <a:pt x="10081260" y="24384"/>
                </a:lnTo>
                <a:lnTo>
                  <a:pt x="10081260" y="0"/>
                </a:lnTo>
                <a:lnTo>
                  <a:pt x="0" y="0"/>
                </a:lnTo>
                <a:lnTo>
                  <a:pt x="0" y="24384"/>
                </a:lnTo>
                <a:close/>
              </a:path>
            </a:pathLst>
          </a:custGeom>
          <a:solidFill>
            <a:srgbClr val="DDDDDB"/>
          </a:solidFill>
        </p:spPr>
        <p:txBody>
          <a:bodyPr wrap="square" lIns="0" tIns="0" rIns="0" bIns="0" rtlCol="0"/>
          <a:lstStyle/>
          <a:p>
            <a:endParaRPr/>
          </a:p>
        </p:txBody>
      </p:sp>
      <p:sp>
        <p:nvSpPr>
          <p:cNvPr id="18" name="bk object 18"/>
          <p:cNvSpPr/>
          <p:nvPr/>
        </p:nvSpPr>
        <p:spPr>
          <a:xfrm>
            <a:off x="-1200" y="24384"/>
            <a:ext cx="10081260" cy="27940"/>
          </a:xfrm>
          <a:custGeom>
            <a:avLst/>
            <a:gdLst/>
            <a:ahLst/>
            <a:cxnLst/>
            <a:rect l="l" t="t" r="r" b="b"/>
            <a:pathLst>
              <a:path w="10081260" h="27940">
                <a:moveTo>
                  <a:pt x="0" y="27432"/>
                </a:moveTo>
                <a:lnTo>
                  <a:pt x="10081260" y="27432"/>
                </a:lnTo>
                <a:lnTo>
                  <a:pt x="10081260" y="0"/>
                </a:lnTo>
                <a:lnTo>
                  <a:pt x="0" y="0"/>
                </a:lnTo>
                <a:lnTo>
                  <a:pt x="0" y="27432"/>
                </a:lnTo>
                <a:close/>
              </a:path>
            </a:pathLst>
          </a:custGeom>
          <a:solidFill>
            <a:srgbClr val="DDDDDB"/>
          </a:solidFill>
        </p:spPr>
        <p:txBody>
          <a:bodyPr wrap="square" lIns="0" tIns="0" rIns="0" bIns="0" rtlCol="0"/>
          <a:lstStyle/>
          <a:p>
            <a:endParaRPr/>
          </a:p>
        </p:txBody>
      </p:sp>
      <p:sp>
        <p:nvSpPr>
          <p:cNvPr id="19" name="bk object 19"/>
          <p:cNvSpPr/>
          <p:nvPr/>
        </p:nvSpPr>
        <p:spPr>
          <a:xfrm>
            <a:off x="-1200" y="51816"/>
            <a:ext cx="10081260" cy="55244"/>
          </a:xfrm>
          <a:custGeom>
            <a:avLst/>
            <a:gdLst/>
            <a:ahLst/>
            <a:cxnLst/>
            <a:rect l="l" t="t" r="r" b="b"/>
            <a:pathLst>
              <a:path w="10081260" h="55244">
                <a:moveTo>
                  <a:pt x="0" y="54864"/>
                </a:moveTo>
                <a:lnTo>
                  <a:pt x="10081260" y="54864"/>
                </a:lnTo>
                <a:lnTo>
                  <a:pt x="10081260" y="0"/>
                </a:lnTo>
                <a:lnTo>
                  <a:pt x="0" y="0"/>
                </a:lnTo>
                <a:lnTo>
                  <a:pt x="0" y="54864"/>
                </a:lnTo>
                <a:close/>
              </a:path>
            </a:pathLst>
          </a:custGeom>
          <a:solidFill>
            <a:srgbClr val="DFDFDD"/>
          </a:solidFill>
        </p:spPr>
        <p:txBody>
          <a:bodyPr wrap="square" lIns="0" tIns="0" rIns="0" bIns="0" rtlCol="0"/>
          <a:lstStyle/>
          <a:p>
            <a:endParaRPr/>
          </a:p>
        </p:txBody>
      </p:sp>
      <p:sp>
        <p:nvSpPr>
          <p:cNvPr id="20" name="bk object 20"/>
          <p:cNvSpPr/>
          <p:nvPr/>
        </p:nvSpPr>
        <p:spPr>
          <a:xfrm>
            <a:off x="-1200" y="106680"/>
            <a:ext cx="10081260" cy="27940"/>
          </a:xfrm>
          <a:custGeom>
            <a:avLst/>
            <a:gdLst/>
            <a:ahLst/>
            <a:cxnLst/>
            <a:rect l="l" t="t" r="r" b="b"/>
            <a:pathLst>
              <a:path w="10081260" h="27939">
                <a:moveTo>
                  <a:pt x="0" y="27432"/>
                </a:moveTo>
                <a:lnTo>
                  <a:pt x="10081260" y="27432"/>
                </a:lnTo>
                <a:lnTo>
                  <a:pt x="10081260" y="0"/>
                </a:lnTo>
                <a:lnTo>
                  <a:pt x="0" y="0"/>
                </a:lnTo>
                <a:lnTo>
                  <a:pt x="0" y="27432"/>
                </a:lnTo>
                <a:close/>
              </a:path>
            </a:pathLst>
          </a:custGeom>
          <a:solidFill>
            <a:srgbClr val="DFDFDD"/>
          </a:solidFill>
        </p:spPr>
        <p:txBody>
          <a:bodyPr wrap="square" lIns="0" tIns="0" rIns="0" bIns="0" rtlCol="0"/>
          <a:lstStyle/>
          <a:p>
            <a:endParaRPr/>
          </a:p>
        </p:txBody>
      </p:sp>
      <p:sp>
        <p:nvSpPr>
          <p:cNvPr id="21" name="bk object 21"/>
          <p:cNvSpPr/>
          <p:nvPr/>
        </p:nvSpPr>
        <p:spPr>
          <a:xfrm>
            <a:off x="-1200" y="134112"/>
            <a:ext cx="10081260" cy="27940"/>
          </a:xfrm>
          <a:custGeom>
            <a:avLst/>
            <a:gdLst/>
            <a:ahLst/>
            <a:cxnLst/>
            <a:rect l="l" t="t" r="r" b="b"/>
            <a:pathLst>
              <a:path w="10081260" h="27939">
                <a:moveTo>
                  <a:pt x="0" y="27431"/>
                </a:moveTo>
                <a:lnTo>
                  <a:pt x="10081260" y="27431"/>
                </a:lnTo>
                <a:lnTo>
                  <a:pt x="10081260" y="0"/>
                </a:lnTo>
                <a:lnTo>
                  <a:pt x="0" y="0"/>
                </a:lnTo>
                <a:lnTo>
                  <a:pt x="0" y="27431"/>
                </a:lnTo>
                <a:close/>
              </a:path>
            </a:pathLst>
          </a:custGeom>
          <a:solidFill>
            <a:srgbClr val="DFDFDF"/>
          </a:solidFill>
        </p:spPr>
        <p:txBody>
          <a:bodyPr wrap="square" lIns="0" tIns="0" rIns="0" bIns="0" rtlCol="0"/>
          <a:lstStyle/>
          <a:p>
            <a:endParaRPr/>
          </a:p>
        </p:txBody>
      </p:sp>
      <p:sp>
        <p:nvSpPr>
          <p:cNvPr id="22" name="bk object 22"/>
          <p:cNvSpPr/>
          <p:nvPr/>
        </p:nvSpPr>
        <p:spPr>
          <a:xfrm>
            <a:off x="-1200" y="161544"/>
            <a:ext cx="10081260" cy="27940"/>
          </a:xfrm>
          <a:custGeom>
            <a:avLst/>
            <a:gdLst/>
            <a:ahLst/>
            <a:cxnLst/>
            <a:rect l="l" t="t" r="r" b="b"/>
            <a:pathLst>
              <a:path w="10081260" h="27939">
                <a:moveTo>
                  <a:pt x="0" y="27432"/>
                </a:moveTo>
                <a:lnTo>
                  <a:pt x="10081260" y="27432"/>
                </a:lnTo>
                <a:lnTo>
                  <a:pt x="10081260" y="0"/>
                </a:lnTo>
                <a:lnTo>
                  <a:pt x="0" y="0"/>
                </a:lnTo>
                <a:lnTo>
                  <a:pt x="0" y="27432"/>
                </a:lnTo>
                <a:close/>
              </a:path>
            </a:pathLst>
          </a:custGeom>
          <a:solidFill>
            <a:srgbClr val="E1E1DF"/>
          </a:solidFill>
        </p:spPr>
        <p:txBody>
          <a:bodyPr wrap="square" lIns="0" tIns="0" rIns="0" bIns="0" rtlCol="0"/>
          <a:lstStyle/>
          <a:p>
            <a:endParaRPr/>
          </a:p>
        </p:txBody>
      </p:sp>
      <p:sp>
        <p:nvSpPr>
          <p:cNvPr id="23" name="bk object 23"/>
          <p:cNvSpPr/>
          <p:nvPr/>
        </p:nvSpPr>
        <p:spPr>
          <a:xfrm>
            <a:off x="-1200" y="188976"/>
            <a:ext cx="10081260" cy="29209"/>
          </a:xfrm>
          <a:custGeom>
            <a:avLst/>
            <a:gdLst/>
            <a:ahLst/>
            <a:cxnLst/>
            <a:rect l="l" t="t" r="r" b="b"/>
            <a:pathLst>
              <a:path w="10081260" h="29210">
                <a:moveTo>
                  <a:pt x="0" y="28955"/>
                </a:moveTo>
                <a:lnTo>
                  <a:pt x="10081260" y="28955"/>
                </a:lnTo>
                <a:lnTo>
                  <a:pt x="10081260" y="0"/>
                </a:lnTo>
                <a:lnTo>
                  <a:pt x="0" y="0"/>
                </a:lnTo>
                <a:lnTo>
                  <a:pt x="0" y="28955"/>
                </a:lnTo>
                <a:close/>
              </a:path>
            </a:pathLst>
          </a:custGeom>
          <a:solidFill>
            <a:srgbClr val="E1E1DF"/>
          </a:solidFill>
        </p:spPr>
        <p:txBody>
          <a:bodyPr wrap="square" lIns="0" tIns="0" rIns="0" bIns="0" rtlCol="0"/>
          <a:lstStyle/>
          <a:p>
            <a:endParaRPr/>
          </a:p>
        </p:txBody>
      </p:sp>
      <p:sp>
        <p:nvSpPr>
          <p:cNvPr id="24" name="bk object 24"/>
          <p:cNvSpPr/>
          <p:nvPr/>
        </p:nvSpPr>
        <p:spPr>
          <a:xfrm>
            <a:off x="-1200" y="217931"/>
            <a:ext cx="10081260" cy="27940"/>
          </a:xfrm>
          <a:custGeom>
            <a:avLst/>
            <a:gdLst/>
            <a:ahLst/>
            <a:cxnLst/>
            <a:rect l="l" t="t" r="r" b="b"/>
            <a:pathLst>
              <a:path w="10081260" h="27939">
                <a:moveTo>
                  <a:pt x="0" y="27432"/>
                </a:moveTo>
                <a:lnTo>
                  <a:pt x="10081260" y="27432"/>
                </a:lnTo>
                <a:lnTo>
                  <a:pt x="10081260" y="0"/>
                </a:lnTo>
                <a:lnTo>
                  <a:pt x="0" y="0"/>
                </a:lnTo>
                <a:lnTo>
                  <a:pt x="0" y="27432"/>
                </a:lnTo>
                <a:close/>
              </a:path>
            </a:pathLst>
          </a:custGeom>
          <a:solidFill>
            <a:srgbClr val="E2E2DF"/>
          </a:solidFill>
        </p:spPr>
        <p:txBody>
          <a:bodyPr wrap="square" lIns="0" tIns="0" rIns="0" bIns="0" rtlCol="0"/>
          <a:lstStyle/>
          <a:p>
            <a:endParaRPr/>
          </a:p>
        </p:txBody>
      </p:sp>
      <p:sp>
        <p:nvSpPr>
          <p:cNvPr id="25" name="bk object 25"/>
          <p:cNvSpPr/>
          <p:nvPr/>
        </p:nvSpPr>
        <p:spPr>
          <a:xfrm>
            <a:off x="-1200" y="245364"/>
            <a:ext cx="10081260" cy="27940"/>
          </a:xfrm>
          <a:custGeom>
            <a:avLst/>
            <a:gdLst/>
            <a:ahLst/>
            <a:cxnLst/>
            <a:rect l="l" t="t" r="r" b="b"/>
            <a:pathLst>
              <a:path w="10081260" h="27939">
                <a:moveTo>
                  <a:pt x="0" y="27431"/>
                </a:moveTo>
                <a:lnTo>
                  <a:pt x="10081260" y="27431"/>
                </a:lnTo>
                <a:lnTo>
                  <a:pt x="10081260" y="0"/>
                </a:lnTo>
                <a:lnTo>
                  <a:pt x="0" y="0"/>
                </a:lnTo>
                <a:lnTo>
                  <a:pt x="0" y="27431"/>
                </a:lnTo>
                <a:close/>
              </a:path>
            </a:pathLst>
          </a:custGeom>
          <a:solidFill>
            <a:srgbClr val="E2E2E1"/>
          </a:solidFill>
        </p:spPr>
        <p:txBody>
          <a:bodyPr wrap="square" lIns="0" tIns="0" rIns="0" bIns="0" rtlCol="0"/>
          <a:lstStyle/>
          <a:p>
            <a:endParaRPr/>
          </a:p>
        </p:txBody>
      </p:sp>
      <p:sp>
        <p:nvSpPr>
          <p:cNvPr id="26" name="bk object 26"/>
          <p:cNvSpPr/>
          <p:nvPr/>
        </p:nvSpPr>
        <p:spPr>
          <a:xfrm>
            <a:off x="-1200" y="272795"/>
            <a:ext cx="10081260" cy="27940"/>
          </a:xfrm>
          <a:custGeom>
            <a:avLst/>
            <a:gdLst/>
            <a:ahLst/>
            <a:cxnLst/>
            <a:rect l="l" t="t" r="r" b="b"/>
            <a:pathLst>
              <a:path w="10081260" h="27939">
                <a:moveTo>
                  <a:pt x="0" y="27432"/>
                </a:moveTo>
                <a:lnTo>
                  <a:pt x="10081260" y="27432"/>
                </a:lnTo>
                <a:lnTo>
                  <a:pt x="10081260" y="0"/>
                </a:lnTo>
                <a:lnTo>
                  <a:pt x="0" y="0"/>
                </a:lnTo>
                <a:lnTo>
                  <a:pt x="0" y="27432"/>
                </a:lnTo>
                <a:close/>
              </a:path>
            </a:pathLst>
          </a:custGeom>
          <a:solidFill>
            <a:srgbClr val="E2E2E2"/>
          </a:solidFill>
        </p:spPr>
        <p:txBody>
          <a:bodyPr wrap="square" lIns="0" tIns="0" rIns="0" bIns="0" rtlCol="0"/>
          <a:lstStyle/>
          <a:p>
            <a:endParaRPr/>
          </a:p>
        </p:txBody>
      </p:sp>
      <p:sp>
        <p:nvSpPr>
          <p:cNvPr id="27" name="bk object 27"/>
          <p:cNvSpPr/>
          <p:nvPr/>
        </p:nvSpPr>
        <p:spPr>
          <a:xfrm>
            <a:off x="-1200" y="300228"/>
            <a:ext cx="10081260" cy="29209"/>
          </a:xfrm>
          <a:custGeom>
            <a:avLst/>
            <a:gdLst/>
            <a:ahLst/>
            <a:cxnLst/>
            <a:rect l="l" t="t" r="r" b="b"/>
            <a:pathLst>
              <a:path w="10081260" h="29210">
                <a:moveTo>
                  <a:pt x="0" y="28956"/>
                </a:moveTo>
                <a:lnTo>
                  <a:pt x="10081260" y="28956"/>
                </a:lnTo>
                <a:lnTo>
                  <a:pt x="10081260" y="0"/>
                </a:lnTo>
                <a:lnTo>
                  <a:pt x="0" y="0"/>
                </a:lnTo>
                <a:lnTo>
                  <a:pt x="0" y="28956"/>
                </a:lnTo>
                <a:close/>
              </a:path>
            </a:pathLst>
          </a:custGeom>
          <a:solidFill>
            <a:srgbClr val="E4E4E2"/>
          </a:solidFill>
        </p:spPr>
        <p:txBody>
          <a:bodyPr wrap="square" lIns="0" tIns="0" rIns="0" bIns="0" rtlCol="0"/>
          <a:lstStyle/>
          <a:p>
            <a:endParaRPr/>
          </a:p>
        </p:txBody>
      </p:sp>
      <p:sp>
        <p:nvSpPr>
          <p:cNvPr id="28" name="bk object 28"/>
          <p:cNvSpPr/>
          <p:nvPr/>
        </p:nvSpPr>
        <p:spPr>
          <a:xfrm>
            <a:off x="-1200" y="329184"/>
            <a:ext cx="10081260" cy="27940"/>
          </a:xfrm>
          <a:custGeom>
            <a:avLst/>
            <a:gdLst/>
            <a:ahLst/>
            <a:cxnLst/>
            <a:rect l="l" t="t" r="r" b="b"/>
            <a:pathLst>
              <a:path w="10081260" h="27939">
                <a:moveTo>
                  <a:pt x="0" y="27431"/>
                </a:moveTo>
                <a:lnTo>
                  <a:pt x="10081260" y="27431"/>
                </a:lnTo>
                <a:lnTo>
                  <a:pt x="10081260" y="0"/>
                </a:lnTo>
                <a:lnTo>
                  <a:pt x="0" y="0"/>
                </a:lnTo>
                <a:lnTo>
                  <a:pt x="0" y="27431"/>
                </a:lnTo>
                <a:close/>
              </a:path>
            </a:pathLst>
          </a:custGeom>
          <a:solidFill>
            <a:srgbClr val="E4E4E2"/>
          </a:solidFill>
        </p:spPr>
        <p:txBody>
          <a:bodyPr wrap="square" lIns="0" tIns="0" rIns="0" bIns="0" rtlCol="0"/>
          <a:lstStyle/>
          <a:p>
            <a:endParaRPr/>
          </a:p>
        </p:txBody>
      </p:sp>
      <p:sp>
        <p:nvSpPr>
          <p:cNvPr id="29" name="bk object 29"/>
          <p:cNvSpPr/>
          <p:nvPr/>
        </p:nvSpPr>
        <p:spPr>
          <a:xfrm>
            <a:off x="-1200" y="356615"/>
            <a:ext cx="10081260" cy="27940"/>
          </a:xfrm>
          <a:custGeom>
            <a:avLst/>
            <a:gdLst/>
            <a:ahLst/>
            <a:cxnLst/>
            <a:rect l="l" t="t" r="r" b="b"/>
            <a:pathLst>
              <a:path w="10081260" h="27939">
                <a:moveTo>
                  <a:pt x="0" y="27432"/>
                </a:moveTo>
                <a:lnTo>
                  <a:pt x="10081260" y="27432"/>
                </a:lnTo>
                <a:lnTo>
                  <a:pt x="10081260" y="0"/>
                </a:lnTo>
                <a:lnTo>
                  <a:pt x="0" y="0"/>
                </a:lnTo>
                <a:lnTo>
                  <a:pt x="0" y="27432"/>
                </a:lnTo>
                <a:close/>
              </a:path>
            </a:pathLst>
          </a:custGeom>
          <a:solidFill>
            <a:srgbClr val="E4E4E2"/>
          </a:solidFill>
        </p:spPr>
        <p:txBody>
          <a:bodyPr wrap="square" lIns="0" tIns="0" rIns="0" bIns="0" rtlCol="0"/>
          <a:lstStyle/>
          <a:p>
            <a:endParaRPr/>
          </a:p>
        </p:txBody>
      </p:sp>
      <p:sp>
        <p:nvSpPr>
          <p:cNvPr id="30" name="bk object 30"/>
          <p:cNvSpPr/>
          <p:nvPr/>
        </p:nvSpPr>
        <p:spPr>
          <a:xfrm>
            <a:off x="-1200" y="384048"/>
            <a:ext cx="10081260" cy="27940"/>
          </a:xfrm>
          <a:custGeom>
            <a:avLst/>
            <a:gdLst/>
            <a:ahLst/>
            <a:cxnLst/>
            <a:rect l="l" t="t" r="r" b="b"/>
            <a:pathLst>
              <a:path w="10081260" h="27940">
                <a:moveTo>
                  <a:pt x="0" y="27432"/>
                </a:moveTo>
                <a:lnTo>
                  <a:pt x="10081260" y="27432"/>
                </a:lnTo>
                <a:lnTo>
                  <a:pt x="10081260" y="0"/>
                </a:lnTo>
                <a:lnTo>
                  <a:pt x="0" y="0"/>
                </a:lnTo>
                <a:lnTo>
                  <a:pt x="0" y="27432"/>
                </a:lnTo>
                <a:close/>
              </a:path>
            </a:pathLst>
          </a:custGeom>
          <a:solidFill>
            <a:srgbClr val="E4E4E4"/>
          </a:solidFill>
        </p:spPr>
        <p:txBody>
          <a:bodyPr wrap="square" lIns="0" tIns="0" rIns="0" bIns="0" rtlCol="0"/>
          <a:lstStyle/>
          <a:p>
            <a:endParaRPr/>
          </a:p>
        </p:txBody>
      </p:sp>
      <p:sp>
        <p:nvSpPr>
          <p:cNvPr id="31" name="bk object 31"/>
          <p:cNvSpPr/>
          <p:nvPr/>
        </p:nvSpPr>
        <p:spPr>
          <a:xfrm>
            <a:off x="-1200" y="411480"/>
            <a:ext cx="10081260" cy="55244"/>
          </a:xfrm>
          <a:custGeom>
            <a:avLst/>
            <a:gdLst/>
            <a:ahLst/>
            <a:cxnLst/>
            <a:rect l="l" t="t" r="r" b="b"/>
            <a:pathLst>
              <a:path w="10081260" h="55245">
                <a:moveTo>
                  <a:pt x="0" y="54863"/>
                </a:moveTo>
                <a:lnTo>
                  <a:pt x="10081260" y="54863"/>
                </a:lnTo>
                <a:lnTo>
                  <a:pt x="10081260" y="0"/>
                </a:lnTo>
                <a:lnTo>
                  <a:pt x="0" y="0"/>
                </a:lnTo>
                <a:lnTo>
                  <a:pt x="0" y="54863"/>
                </a:lnTo>
                <a:close/>
              </a:path>
            </a:pathLst>
          </a:custGeom>
          <a:solidFill>
            <a:srgbClr val="E6E6E4"/>
          </a:solidFill>
        </p:spPr>
        <p:txBody>
          <a:bodyPr wrap="square" lIns="0" tIns="0" rIns="0" bIns="0" rtlCol="0"/>
          <a:lstStyle/>
          <a:p>
            <a:endParaRPr/>
          </a:p>
        </p:txBody>
      </p:sp>
      <p:sp>
        <p:nvSpPr>
          <p:cNvPr id="32" name="bk object 32"/>
          <p:cNvSpPr/>
          <p:nvPr/>
        </p:nvSpPr>
        <p:spPr>
          <a:xfrm>
            <a:off x="-1200" y="466344"/>
            <a:ext cx="10081260" cy="27940"/>
          </a:xfrm>
          <a:custGeom>
            <a:avLst/>
            <a:gdLst/>
            <a:ahLst/>
            <a:cxnLst/>
            <a:rect l="l" t="t" r="r" b="b"/>
            <a:pathLst>
              <a:path w="10081260" h="27940">
                <a:moveTo>
                  <a:pt x="0" y="27432"/>
                </a:moveTo>
                <a:lnTo>
                  <a:pt x="10081260" y="27432"/>
                </a:lnTo>
                <a:lnTo>
                  <a:pt x="10081260" y="0"/>
                </a:lnTo>
                <a:lnTo>
                  <a:pt x="0" y="0"/>
                </a:lnTo>
                <a:lnTo>
                  <a:pt x="0" y="27432"/>
                </a:lnTo>
                <a:close/>
              </a:path>
            </a:pathLst>
          </a:custGeom>
          <a:solidFill>
            <a:srgbClr val="E6E6E6"/>
          </a:solidFill>
        </p:spPr>
        <p:txBody>
          <a:bodyPr wrap="square" lIns="0" tIns="0" rIns="0" bIns="0" rtlCol="0"/>
          <a:lstStyle/>
          <a:p>
            <a:endParaRPr/>
          </a:p>
        </p:txBody>
      </p:sp>
      <p:sp>
        <p:nvSpPr>
          <p:cNvPr id="33" name="bk object 33"/>
          <p:cNvSpPr/>
          <p:nvPr/>
        </p:nvSpPr>
        <p:spPr>
          <a:xfrm>
            <a:off x="-1200" y="493776"/>
            <a:ext cx="10081260" cy="56515"/>
          </a:xfrm>
          <a:custGeom>
            <a:avLst/>
            <a:gdLst/>
            <a:ahLst/>
            <a:cxnLst/>
            <a:rect l="l" t="t" r="r" b="b"/>
            <a:pathLst>
              <a:path w="10081260" h="56515">
                <a:moveTo>
                  <a:pt x="0" y="56387"/>
                </a:moveTo>
                <a:lnTo>
                  <a:pt x="10081260" y="56387"/>
                </a:lnTo>
                <a:lnTo>
                  <a:pt x="10081260" y="0"/>
                </a:lnTo>
                <a:lnTo>
                  <a:pt x="0" y="0"/>
                </a:lnTo>
                <a:lnTo>
                  <a:pt x="0" y="56387"/>
                </a:lnTo>
                <a:close/>
              </a:path>
            </a:pathLst>
          </a:custGeom>
          <a:solidFill>
            <a:srgbClr val="E8E8E6"/>
          </a:solidFill>
        </p:spPr>
        <p:txBody>
          <a:bodyPr wrap="square" lIns="0" tIns="0" rIns="0" bIns="0" rtlCol="0"/>
          <a:lstStyle/>
          <a:p>
            <a:endParaRPr/>
          </a:p>
        </p:txBody>
      </p:sp>
      <p:sp>
        <p:nvSpPr>
          <p:cNvPr id="34" name="bk object 34"/>
          <p:cNvSpPr/>
          <p:nvPr/>
        </p:nvSpPr>
        <p:spPr>
          <a:xfrm>
            <a:off x="-1200" y="550163"/>
            <a:ext cx="10081260" cy="55244"/>
          </a:xfrm>
          <a:custGeom>
            <a:avLst/>
            <a:gdLst/>
            <a:ahLst/>
            <a:cxnLst/>
            <a:rect l="l" t="t" r="r" b="b"/>
            <a:pathLst>
              <a:path w="10081260" h="55245">
                <a:moveTo>
                  <a:pt x="0" y="54864"/>
                </a:moveTo>
                <a:lnTo>
                  <a:pt x="10081260" y="54864"/>
                </a:lnTo>
                <a:lnTo>
                  <a:pt x="10081260" y="0"/>
                </a:lnTo>
                <a:lnTo>
                  <a:pt x="0" y="0"/>
                </a:lnTo>
                <a:lnTo>
                  <a:pt x="0" y="54864"/>
                </a:lnTo>
                <a:close/>
              </a:path>
            </a:pathLst>
          </a:custGeom>
          <a:solidFill>
            <a:srgbClr val="E8E8E8"/>
          </a:solidFill>
        </p:spPr>
        <p:txBody>
          <a:bodyPr wrap="square" lIns="0" tIns="0" rIns="0" bIns="0" rtlCol="0"/>
          <a:lstStyle/>
          <a:p>
            <a:endParaRPr/>
          </a:p>
        </p:txBody>
      </p:sp>
      <p:sp>
        <p:nvSpPr>
          <p:cNvPr id="35" name="bk object 35"/>
          <p:cNvSpPr/>
          <p:nvPr/>
        </p:nvSpPr>
        <p:spPr>
          <a:xfrm>
            <a:off x="-1200" y="605028"/>
            <a:ext cx="10081260" cy="29209"/>
          </a:xfrm>
          <a:custGeom>
            <a:avLst/>
            <a:gdLst/>
            <a:ahLst/>
            <a:cxnLst/>
            <a:rect l="l" t="t" r="r" b="b"/>
            <a:pathLst>
              <a:path w="10081260" h="29209">
                <a:moveTo>
                  <a:pt x="0" y="28955"/>
                </a:moveTo>
                <a:lnTo>
                  <a:pt x="10081260" y="28955"/>
                </a:lnTo>
                <a:lnTo>
                  <a:pt x="10081260" y="0"/>
                </a:lnTo>
                <a:lnTo>
                  <a:pt x="0" y="0"/>
                </a:lnTo>
                <a:lnTo>
                  <a:pt x="0" y="28955"/>
                </a:lnTo>
                <a:close/>
              </a:path>
            </a:pathLst>
          </a:custGeom>
          <a:solidFill>
            <a:srgbClr val="E9E9E8"/>
          </a:solidFill>
        </p:spPr>
        <p:txBody>
          <a:bodyPr wrap="square" lIns="0" tIns="0" rIns="0" bIns="0" rtlCol="0"/>
          <a:lstStyle/>
          <a:p>
            <a:endParaRPr/>
          </a:p>
        </p:txBody>
      </p:sp>
      <p:sp>
        <p:nvSpPr>
          <p:cNvPr id="36" name="bk object 36"/>
          <p:cNvSpPr/>
          <p:nvPr/>
        </p:nvSpPr>
        <p:spPr>
          <a:xfrm>
            <a:off x="-1200" y="633984"/>
            <a:ext cx="10081260" cy="27940"/>
          </a:xfrm>
          <a:custGeom>
            <a:avLst/>
            <a:gdLst/>
            <a:ahLst/>
            <a:cxnLst/>
            <a:rect l="l" t="t" r="r" b="b"/>
            <a:pathLst>
              <a:path w="10081260" h="27940">
                <a:moveTo>
                  <a:pt x="0" y="27432"/>
                </a:moveTo>
                <a:lnTo>
                  <a:pt x="10081260" y="27432"/>
                </a:lnTo>
                <a:lnTo>
                  <a:pt x="10081260" y="0"/>
                </a:lnTo>
                <a:lnTo>
                  <a:pt x="0" y="0"/>
                </a:lnTo>
                <a:lnTo>
                  <a:pt x="0" y="27432"/>
                </a:lnTo>
                <a:close/>
              </a:path>
            </a:pathLst>
          </a:custGeom>
          <a:solidFill>
            <a:srgbClr val="E9E9E9"/>
          </a:solidFill>
        </p:spPr>
        <p:txBody>
          <a:bodyPr wrap="square" lIns="0" tIns="0" rIns="0" bIns="0" rtlCol="0"/>
          <a:lstStyle/>
          <a:p>
            <a:endParaRPr/>
          </a:p>
        </p:txBody>
      </p:sp>
      <p:sp>
        <p:nvSpPr>
          <p:cNvPr id="37" name="bk object 37"/>
          <p:cNvSpPr/>
          <p:nvPr/>
        </p:nvSpPr>
        <p:spPr>
          <a:xfrm>
            <a:off x="-1200" y="661416"/>
            <a:ext cx="10081260" cy="27940"/>
          </a:xfrm>
          <a:custGeom>
            <a:avLst/>
            <a:gdLst/>
            <a:ahLst/>
            <a:cxnLst/>
            <a:rect l="l" t="t" r="r" b="b"/>
            <a:pathLst>
              <a:path w="10081260" h="27940">
                <a:moveTo>
                  <a:pt x="0" y="27431"/>
                </a:moveTo>
                <a:lnTo>
                  <a:pt x="10081260" y="27431"/>
                </a:lnTo>
                <a:lnTo>
                  <a:pt x="10081260" y="0"/>
                </a:lnTo>
                <a:lnTo>
                  <a:pt x="0" y="0"/>
                </a:lnTo>
                <a:lnTo>
                  <a:pt x="0" y="27431"/>
                </a:lnTo>
                <a:close/>
              </a:path>
            </a:pathLst>
          </a:custGeom>
          <a:solidFill>
            <a:srgbClr val="EBEBE9"/>
          </a:solidFill>
        </p:spPr>
        <p:txBody>
          <a:bodyPr wrap="square" lIns="0" tIns="0" rIns="0" bIns="0" rtlCol="0"/>
          <a:lstStyle/>
          <a:p>
            <a:endParaRPr/>
          </a:p>
        </p:txBody>
      </p:sp>
      <p:sp>
        <p:nvSpPr>
          <p:cNvPr id="38" name="bk object 38"/>
          <p:cNvSpPr/>
          <p:nvPr/>
        </p:nvSpPr>
        <p:spPr>
          <a:xfrm>
            <a:off x="-1200" y="688848"/>
            <a:ext cx="10081260" cy="55244"/>
          </a:xfrm>
          <a:custGeom>
            <a:avLst/>
            <a:gdLst/>
            <a:ahLst/>
            <a:cxnLst/>
            <a:rect l="l" t="t" r="r" b="b"/>
            <a:pathLst>
              <a:path w="10081260" h="55245">
                <a:moveTo>
                  <a:pt x="0" y="54864"/>
                </a:moveTo>
                <a:lnTo>
                  <a:pt x="10081260" y="54864"/>
                </a:lnTo>
                <a:lnTo>
                  <a:pt x="10081260" y="0"/>
                </a:lnTo>
                <a:lnTo>
                  <a:pt x="0" y="0"/>
                </a:lnTo>
                <a:lnTo>
                  <a:pt x="0" y="54864"/>
                </a:lnTo>
                <a:close/>
              </a:path>
            </a:pathLst>
          </a:custGeom>
          <a:solidFill>
            <a:srgbClr val="EBEBEB"/>
          </a:solidFill>
        </p:spPr>
        <p:txBody>
          <a:bodyPr wrap="square" lIns="0" tIns="0" rIns="0" bIns="0" rtlCol="0"/>
          <a:lstStyle/>
          <a:p>
            <a:endParaRPr/>
          </a:p>
        </p:txBody>
      </p:sp>
      <p:sp>
        <p:nvSpPr>
          <p:cNvPr id="39" name="bk object 39"/>
          <p:cNvSpPr/>
          <p:nvPr/>
        </p:nvSpPr>
        <p:spPr>
          <a:xfrm>
            <a:off x="-1200" y="743712"/>
            <a:ext cx="10081260" cy="27940"/>
          </a:xfrm>
          <a:custGeom>
            <a:avLst/>
            <a:gdLst/>
            <a:ahLst/>
            <a:cxnLst/>
            <a:rect l="l" t="t" r="r" b="b"/>
            <a:pathLst>
              <a:path w="10081260" h="27940">
                <a:moveTo>
                  <a:pt x="0" y="27431"/>
                </a:moveTo>
                <a:lnTo>
                  <a:pt x="10081260" y="27431"/>
                </a:lnTo>
                <a:lnTo>
                  <a:pt x="10081260" y="0"/>
                </a:lnTo>
                <a:lnTo>
                  <a:pt x="0" y="0"/>
                </a:lnTo>
                <a:lnTo>
                  <a:pt x="0" y="27431"/>
                </a:lnTo>
                <a:close/>
              </a:path>
            </a:pathLst>
          </a:custGeom>
          <a:solidFill>
            <a:srgbClr val="EDEDEB"/>
          </a:solidFill>
        </p:spPr>
        <p:txBody>
          <a:bodyPr wrap="square" lIns="0" tIns="0" rIns="0" bIns="0" rtlCol="0"/>
          <a:lstStyle/>
          <a:p>
            <a:endParaRPr/>
          </a:p>
        </p:txBody>
      </p:sp>
      <p:sp>
        <p:nvSpPr>
          <p:cNvPr id="40" name="bk object 40"/>
          <p:cNvSpPr/>
          <p:nvPr/>
        </p:nvSpPr>
        <p:spPr>
          <a:xfrm>
            <a:off x="-1200" y="771144"/>
            <a:ext cx="10081260" cy="27940"/>
          </a:xfrm>
          <a:custGeom>
            <a:avLst/>
            <a:gdLst/>
            <a:ahLst/>
            <a:cxnLst/>
            <a:rect l="l" t="t" r="r" b="b"/>
            <a:pathLst>
              <a:path w="10081260" h="27940">
                <a:moveTo>
                  <a:pt x="0" y="27431"/>
                </a:moveTo>
                <a:lnTo>
                  <a:pt x="10081260" y="27431"/>
                </a:lnTo>
                <a:lnTo>
                  <a:pt x="10081260" y="0"/>
                </a:lnTo>
                <a:lnTo>
                  <a:pt x="0" y="0"/>
                </a:lnTo>
                <a:lnTo>
                  <a:pt x="0" y="27431"/>
                </a:lnTo>
                <a:close/>
              </a:path>
            </a:pathLst>
          </a:custGeom>
          <a:solidFill>
            <a:srgbClr val="EDEDED"/>
          </a:solidFill>
        </p:spPr>
        <p:txBody>
          <a:bodyPr wrap="square" lIns="0" tIns="0" rIns="0" bIns="0" rtlCol="0"/>
          <a:lstStyle/>
          <a:p>
            <a:endParaRPr/>
          </a:p>
        </p:txBody>
      </p:sp>
      <p:sp>
        <p:nvSpPr>
          <p:cNvPr id="41" name="bk object 41"/>
          <p:cNvSpPr/>
          <p:nvPr/>
        </p:nvSpPr>
        <p:spPr>
          <a:xfrm>
            <a:off x="-1200" y="798576"/>
            <a:ext cx="10081260" cy="29209"/>
          </a:xfrm>
          <a:custGeom>
            <a:avLst/>
            <a:gdLst/>
            <a:ahLst/>
            <a:cxnLst/>
            <a:rect l="l" t="t" r="r" b="b"/>
            <a:pathLst>
              <a:path w="10081260" h="29209">
                <a:moveTo>
                  <a:pt x="0" y="28956"/>
                </a:moveTo>
                <a:lnTo>
                  <a:pt x="10081260" y="28956"/>
                </a:lnTo>
                <a:lnTo>
                  <a:pt x="10081260" y="0"/>
                </a:lnTo>
                <a:lnTo>
                  <a:pt x="0" y="0"/>
                </a:lnTo>
                <a:lnTo>
                  <a:pt x="0" y="28956"/>
                </a:lnTo>
                <a:close/>
              </a:path>
            </a:pathLst>
          </a:custGeom>
          <a:solidFill>
            <a:srgbClr val="EDEDED"/>
          </a:solidFill>
        </p:spPr>
        <p:txBody>
          <a:bodyPr wrap="square" lIns="0" tIns="0" rIns="0" bIns="0" rtlCol="0"/>
          <a:lstStyle/>
          <a:p>
            <a:endParaRPr/>
          </a:p>
        </p:txBody>
      </p:sp>
      <p:sp>
        <p:nvSpPr>
          <p:cNvPr id="42" name="bk object 42"/>
          <p:cNvSpPr/>
          <p:nvPr/>
        </p:nvSpPr>
        <p:spPr>
          <a:xfrm>
            <a:off x="-1200" y="827532"/>
            <a:ext cx="10081260" cy="27940"/>
          </a:xfrm>
          <a:custGeom>
            <a:avLst/>
            <a:gdLst/>
            <a:ahLst/>
            <a:cxnLst/>
            <a:rect l="l" t="t" r="r" b="b"/>
            <a:pathLst>
              <a:path w="10081260" h="27940">
                <a:moveTo>
                  <a:pt x="0" y="27432"/>
                </a:moveTo>
                <a:lnTo>
                  <a:pt x="10081260" y="27432"/>
                </a:lnTo>
                <a:lnTo>
                  <a:pt x="10081260" y="0"/>
                </a:lnTo>
                <a:lnTo>
                  <a:pt x="0" y="0"/>
                </a:lnTo>
                <a:lnTo>
                  <a:pt x="0" y="27432"/>
                </a:lnTo>
                <a:close/>
              </a:path>
            </a:pathLst>
          </a:custGeom>
          <a:solidFill>
            <a:srgbClr val="EDEDED"/>
          </a:solidFill>
        </p:spPr>
        <p:txBody>
          <a:bodyPr wrap="square" lIns="0" tIns="0" rIns="0" bIns="0" rtlCol="0"/>
          <a:lstStyle/>
          <a:p>
            <a:endParaRPr/>
          </a:p>
        </p:txBody>
      </p:sp>
      <p:sp>
        <p:nvSpPr>
          <p:cNvPr id="43" name="bk object 43"/>
          <p:cNvSpPr/>
          <p:nvPr/>
        </p:nvSpPr>
        <p:spPr>
          <a:xfrm>
            <a:off x="-1200" y="854964"/>
            <a:ext cx="10081260" cy="55244"/>
          </a:xfrm>
          <a:custGeom>
            <a:avLst/>
            <a:gdLst/>
            <a:ahLst/>
            <a:cxnLst/>
            <a:rect l="l" t="t" r="r" b="b"/>
            <a:pathLst>
              <a:path w="10081260" h="55244">
                <a:moveTo>
                  <a:pt x="0" y="54863"/>
                </a:moveTo>
                <a:lnTo>
                  <a:pt x="10081260" y="54863"/>
                </a:lnTo>
                <a:lnTo>
                  <a:pt x="10081260" y="0"/>
                </a:lnTo>
                <a:lnTo>
                  <a:pt x="0" y="0"/>
                </a:lnTo>
                <a:lnTo>
                  <a:pt x="0" y="54863"/>
                </a:lnTo>
                <a:close/>
              </a:path>
            </a:pathLst>
          </a:custGeom>
          <a:solidFill>
            <a:srgbClr val="EFEFEF"/>
          </a:solidFill>
        </p:spPr>
        <p:txBody>
          <a:bodyPr wrap="square" lIns="0" tIns="0" rIns="0" bIns="0" rtlCol="0"/>
          <a:lstStyle/>
          <a:p>
            <a:endParaRPr/>
          </a:p>
        </p:txBody>
      </p:sp>
      <p:sp>
        <p:nvSpPr>
          <p:cNvPr id="44" name="bk object 44"/>
          <p:cNvSpPr/>
          <p:nvPr/>
        </p:nvSpPr>
        <p:spPr>
          <a:xfrm>
            <a:off x="-1200" y="909827"/>
            <a:ext cx="10081260" cy="29209"/>
          </a:xfrm>
          <a:custGeom>
            <a:avLst/>
            <a:gdLst/>
            <a:ahLst/>
            <a:cxnLst/>
            <a:rect l="l" t="t" r="r" b="b"/>
            <a:pathLst>
              <a:path w="10081260" h="29209">
                <a:moveTo>
                  <a:pt x="0" y="28956"/>
                </a:moveTo>
                <a:lnTo>
                  <a:pt x="10081260" y="28956"/>
                </a:lnTo>
                <a:lnTo>
                  <a:pt x="10081260" y="0"/>
                </a:lnTo>
                <a:lnTo>
                  <a:pt x="0" y="0"/>
                </a:lnTo>
                <a:lnTo>
                  <a:pt x="0" y="28956"/>
                </a:lnTo>
                <a:close/>
              </a:path>
            </a:pathLst>
          </a:custGeom>
          <a:solidFill>
            <a:srgbClr val="EFEFEF"/>
          </a:solidFill>
        </p:spPr>
        <p:txBody>
          <a:bodyPr wrap="square" lIns="0" tIns="0" rIns="0" bIns="0" rtlCol="0"/>
          <a:lstStyle/>
          <a:p>
            <a:endParaRPr/>
          </a:p>
        </p:txBody>
      </p:sp>
      <p:sp>
        <p:nvSpPr>
          <p:cNvPr id="45" name="bk object 45"/>
          <p:cNvSpPr/>
          <p:nvPr/>
        </p:nvSpPr>
        <p:spPr>
          <a:xfrm>
            <a:off x="-1200" y="938783"/>
            <a:ext cx="10081260" cy="27940"/>
          </a:xfrm>
          <a:custGeom>
            <a:avLst/>
            <a:gdLst/>
            <a:ahLst/>
            <a:cxnLst/>
            <a:rect l="l" t="t" r="r" b="b"/>
            <a:pathLst>
              <a:path w="10081260" h="27940">
                <a:moveTo>
                  <a:pt x="0" y="27432"/>
                </a:moveTo>
                <a:lnTo>
                  <a:pt x="10081260" y="27432"/>
                </a:lnTo>
                <a:lnTo>
                  <a:pt x="10081260" y="0"/>
                </a:lnTo>
                <a:lnTo>
                  <a:pt x="0" y="0"/>
                </a:lnTo>
                <a:lnTo>
                  <a:pt x="0" y="27432"/>
                </a:lnTo>
                <a:close/>
              </a:path>
            </a:pathLst>
          </a:custGeom>
          <a:solidFill>
            <a:srgbClr val="F0F0EF"/>
          </a:solidFill>
        </p:spPr>
        <p:txBody>
          <a:bodyPr wrap="square" lIns="0" tIns="0" rIns="0" bIns="0" rtlCol="0"/>
          <a:lstStyle/>
          <a:p>
            <a:endParaRPr/>
          </a:p>
        </p:txBody>
      </p:sp>
      <p:sp>
        <p:nvSpPr>
          <p:cNvPr id="46" name="bk object 46"/>
          <p:cNvSpPr/>
          <p:nvPr/>
        </p:nvSpPr>
        <p:spPr>
          <a:xfrm>
            <a:off x="-1200" y="966216"/>
            <a:ext cx="10081260" cy="27940"/>
          </a:xfrm>
          <a:custGeom>
            <a:avLst/>
            <a:gdLst/>
            <a:ahLst/>
            <a:cxnLst/>
            <a:rect l="l" t="t" r="r" b="b"/>
            <a:pathLst>
              <a:path w="10081260" h="27940">
                <a:moveTo>
                  <a:pt x="0" y="27431"/>
                </a:moveTo>
                <a:lnTo>
                  <a:pt x="10081260" y="27431"/>
                </a:lnTo>
                <a:lnTo>
                  <a:pt x="10081260" y="0"/>
                </a:lnTo>
                <a:lnTo>
                  <a:pt x="0" y="0"/>
                </a:lnTo>
                <a:lnTo>
                  <a:pt x="0" y="27431"/>
                </a:lnTo>
                <a:close/>
              </a:path>
            </a:pathLst>
          </a:custGeom>
          <a:solidFill>
            <a:srgbClr val="F0F0F0"/>
          </a:solidFill>
        </p:spPr>
        <p:txBody>
          <a:bodyPr wrap="square" lIns="0" tIns="0" rIns="0" bIns="0" rtlCol="0"/>
          <a:lstStyle/>
          <a:p>
            <a:endParaRPr/>
          </a:p>
        </p:txBody>
      </p:sp>
      <p:sp>
        <p:nvSpPr>
          <p:cNvPr id="47" name="bk object 47"/>
          <p:cNvSpPr/>
          <p:nvPr/>
        </p:nvSpPr>
        <p:spPr>
          <a:xfrm>
            <a:off x="-1200" y="993648"/>
            <a:ext cx="10081260" cy="55244"/>
          </a:xfrm>
          <a:custGeom>
            <a:avLst/>
            <a:gdLst/>
            <a:ahLst/>
            <a:cxnLst/>
            <a:rect l="l" t="t" r="r" b="b"/>
            <a:pathLst>
              <a:path w="10081260" h="55244">
                <a:moveTo>
                  <a:pt x="0" y="54864"/>
                </a:moveTo>
                <a:lnTo>
                  <a:pt x="10081260" y="54864"/>
                </a:lnTo>
                <a:lnTo>
                  <a:pt x="10081260" y="0"/>
                </a:lnTo>
                <a:lnTo>
                  <a:pt x="0" y="0"/>
                </a:lnTo>
                <a:lnTo>
                  <a:pt x="0" y="54864"/>
                </a:lnTo>
                <a:close/>
              </a:path>
            </a:pathLst>
          </a:custGeom>
          <a:solidFill>
            <a:srgbClr val="F2F2F2"/>
          </a:solidFill>
        </p:spPr>
        <p:txBody>
          <a:bodyPr wrap="square" lIns="0" tIns="0" rIns="0" bIns="0" rtlCol="0"/>
          <a:lstStyle/>
          <a:p>
            <a:endParaRPr/>
          </a:p>
        </p:txBody>
      </p:sp>
      <p:sp>
        <p:nvSpPr>
          <p:cNvPr id="48" name="bk object 48"/>
          <p:cNvSpPr/>
          <p:nvPr/>
        </p:nvSpPr>
        <p:spPr>
          <a:xfrm>
            <a:off x="-1200" y="1048512"/>
            <a:ext cx="10081260" cy="166370"/>
          </a:xfrm>
          <a:custGeom>
            <a:avLst/>
            <a:gdLst/>
            <a:ahLst/>
            <a:cxnLst/>
            <a:rect l="l" t="t" r="r" b="b"/>
            <a:pathLst>
              <a:path w="10081260" h="166369">
                <a:moveTo>
                  <a:pt x="0" y="166115"/>
                </a:moveTo>
                <a:lnTo>
                  <a:pt x="10081260" y="166115"/>
                </a:lnTo>
                <a:lnTo>
                  <a:pt x="10081260" y="0"/>
                </a:lnTo>
                <a:lnTo>
                  <a:pt x="0" y="0"/>
                </a:lnTo>
                <a:lnTo>
                  <a:pt x="0" y="166115"/>
                </a:lnTo>
                <a:close/>
              </a:path>
            </a:pathLst>
          </a:custGeom>
          <a:solidFill>
            <a:srgbClr val="F2F2F2"/>
          </a:solidFill>
        </p:spPr>
        <p:txBody>
          <a:bodyPr wrap="square" lIns="0" tIns="0" rIns="0" bIns="0" rtlCol="0"/>
          <a:lstStyle/>
          <a:p>
            <a:endParaRPr/>
          </a:p>
        </p:txBody>
      </p:sp>
      <p:sp>
        <p:nvSpPr>
          <p:cNvPr id="49" name="bk object 49"/>
          <p:cNvSpPr/>
          <p:nvPr/>
        </p:nvSpPr>
        <p:spPr>
          <a:xfrm>
            <a:off x="-1200" y="1214627"/>
            <a:ext cx="10081260" cy="111760"/>
          </a:xfrm>
          <a:custGeom>
            <a:avLst/>
            <a:gdLst/>
            <a:ahLst/>
            <a:cxnLst/>
            <a:rect l="l" t="t" r="r" b="b"/>
            <a:pathLst>
              <a:path w="10081260" h="111759">
                <a:moveTo>
                  <a:pt x="0" y="111252"/>
                </a:moveTo>
                <a:lnTo>
                  <a:pt x="10081260" y="111252"/>
                </a:lnTo>
                <a:lnTo>
                  <a:pt x="10081260" y="0"/>
                </a:lnTo>
                <a:lnTo>
                  <a:pt x="0" y="0"/>
                </a:lnTo>
                <a:lnTo>
                  <a:pt x="0" y="111252"/>
                </a:lnTo>
                <a:close/>
              </a:path>
            </a:pathLst>
          </a:custGeom>
          <a:solidFill>
            <a:srgbClr val="F2F2F2"/>
          </a:solidFill>
        </p:spPr>
        <p:txBody>
          <a:bodyPr wrap="square" lIns="0" tIns="0" rIns="0" bIns="0" rtlCol="0"/>
          <a:lstStyle/>
          <a:p>
            <a:endParaRPr/>
          </a:p>
        </p:txBody>
      </p:sp>
      <p:sp>
        <p:nvSpPr>
          <p:cNvPr id="50" name="bk object 50"/>
          <p:cNvSpPr/>
          <p:nvPr/>
        </p:nvSpPr>
        <p:spPr>
          <a:xfrm>
            <a:off x="-1200" y="1325880"/>
            <a:ext cx="10081260" cy="55244"/>
          </a:xfrm>
          <a:custGeom>
            <a:avLst/>
            <a:gdLst/>
            <a:ahLst/>
            <a:cxnLst/>
            <a:rect l="l" t="t" r="r" b="b"/>
            <a:pathLst>
              <a:path w="10081260" h="55244">
                <a:moveTo>
                  <a:pt x="0" y="54864"/>
                </a:moveTo>
                <a:lnTo>
                  <a:pt x="10081260" y="54864"/>
                </a:lnTo>
                <a:lnTo>
                  <a:pt x="10081260" y="0"/>
                </a:lnTo>
                <a:lnTo>
                  <a:pt x="0" y="0"/>
                </a:lnTo>
                <a:lnTo>
                  <a:pt x="0" y="54864"/>
                </a:lnTo>
                <a:close/>
              </a:path>
            </a:pathLst>
          </a:custGeom>
          <a:solidFill>
            <a:srgbClr val="F2F2F2"/>
          </a:solidFill>
        </p:spPr>
        <p:txBody>
          <a:bodyPr wrap="square" lIns="0" tIns="0" rIns="0" bIns="0" rtlCol="0"/>
          <a:lstStyle/>
          <a:p>
            <a:endParaRPr/>
          </a:p>
        </p:txBody>
      </p:sp>
      <p:sp>
        <p:nvSpPr>
          <p:cNvPr id="51" name="bk object 51"/>
          <p:cNvSpPr/>
          <p:nvPr/>
        </p:nvSpPr>
        <p:spPr>
          <a:xfrm>
            <a:off x="-1200" y="1353312"/>
            <a:ext cx="10081260" cy="27940"/>
          </a:xfrm>
          <a:custGeom>
            <a:avLst/>
            <a:gdLst/>
            <a:ahLst/>
            <a:cxnLst/>
            <a:rect l="l" t="t" r="r" b="b"/>
            <a:pathLst>
              <a:path w="10081260" h="27940">
                <a:moveTo>
                  <a:pt x="0" y="27432"/>
                </a:moveTo>
                <a:lnTo>
                  <a:pt x="10081260" y="27432"/>
                </a:lnTo>
                <a:lnTo>
                  <a:pt x="10081260" y="0"/>
                </a:lnTo>
                <a:lnTo>
                  <a:pt x="0" y="0"/>
                </a:lnTo>
                <a:lnTo>
                  <a:pt x="0" y="27432"/>
                </a:lnTo>
                <a:close/>
              </a:path>
            </a:pathLst>
          </a:custGeom>
          <a:solidFill>
            <a:srgbClr val="F2F2F0"/>
          </a:solidFill>
        </p:spPr>
        <p:txBody>
          <a:bodyPr wrap="square" lIns="0" tIns="0" rIns="0" bIns="0" rtlCol="0"/>
          <a:lstStyle/>
          <a:p>
            <a:endParaRPr/>
          </a:p>
        </p:txBody>
      </p:sp>
      <p:sp>
        <p:nvSpPr>
          <p:cNvPr id="2" name="Holder 2"/>
          <p:cNvSpPr>
            <a:spLocks noGrp="1"/>
          </p:cNvSpPr>
          <p:nvPr>
            <p:ph type="title"/>
          </p:nvPr>
        </p:nvSpPr>
        <p:spPr>
          <a:xfrm>
            <a:off x="443384" y="139765"/>
            <a:ext cx="5257800" cy="631190"/>
          </a:xfrm>
          <a:prstGeom prst="rect">
            <a:avLst/>
          </a:prstGeom>
        </p:spPr>
        <p:txBody>
          <a:bodyPr wrap="square" lIns="0" tIns="0" rIns="0" bIns="0">
            <a:spAutoFit/>
          </a:bodyPr>
          <a:lstStyle>
            <a:lvl1pPr>
              <a:defRPr sz="3950" b="0" i="0">
                <a:solidFill>
                  <a:srgbClr val="CC0066"/>
                </a:solidFill>
                <a:latin typeface="Palatino Linotype"/>
                <a:cs typeface="Palatino Linotype"/>
              </a:defRPr>
            </a:lvl1pPr>
          </a:lstStyle>
          <a:p>
            <a:endParaRPr/>
          </a:p>
        </p:txBody>
      </p:sp>
      <p:sp>
        <p:nvSpPr>
          <p:cNvPr id="3" name="Holder 3"/>
          <p:cNvSpPr>
            <a:spLocks noGrp="1"/>
          </p:cNvSpPr>
          <p:nvPr>
            <p:ph type="body" idx="1"/>
          </p:nvPr>
        </p:nvSpPr>
        <p:spPr>
          <a:xfrm>
            <a:off x="419115" y="1551405"/>
            <a:ext cx="9245569" cy="4923790"/>
          </a:xfrm>
          <a:prstGeom prst="rect">
            <a:avLst/>
          </a:prstGeom>
        </p:spPr>
        <p:txBody>
          <a:bodyPr wrap="square" lIns="0" tIns="0" rIns="0" bIns="0">
            <a:spAutoFit/>
          </a:bodyPr>
          <a:lstStyle>
            <a:lvl1pPr>
              <a:defRPr sz="305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428492" y="7033450"/>
            <a:ext cx="3226816"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4190" y="7033450"/>
            <a:ext cx="2319274"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2/26/2020</a:t>
            </a:fld>
            <a:endParaRPr lang="en-US"/>
          </a:p>
        </p:txBody>
      </p:sp>
      <p:sp>
        <p:nvSpPr>
          <p:cNvPr id="6" name="Holder 6"/>
          <p:cNvSpPr>
            <a:spLocks noGrp="1"/>
          </p:cNvSpPr>
          <p:nvPr>
            <p:ph type="sldNum" sz="quarter" idx="7"/>
          </p:nvPr>
        </p:nvSpPr>
        <p:spPr>
          <a:xfrm>
            <a:off x="7260336" y="7033450"/>
            <a:ext cx="2319274"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7949507" y="6870192"/>
            <a:ext cx="260985" cy="283845"/>
          </a:xfrm>
          <a:custGeom>
            <a:avLst/>
            <a:gdLst/>
            <a:ahLst/>
            <a:cxnLst/>
            <a:rect l="l" t="t" r="r" b="b"/>
            <a:pathLst>
              <a:path w="260984" h="283845">
                <a:moveTo>
                  <a:pt x="260604" y="283464"/>
                </a:moveTo>
                <a:lnTo>
                  <a:pt x="42672" y="283464"/>
                </a:lnTo>
                <a:lnTo>
                  <a:pt x="39624" y="281940"/>
                </a:lnTo>
                <a:lnTo>
                  <a:pt x="35052" y="281940"/>
                </a:lnTo>
                <a:lnTo>
                  <a:pt x="10668" y="266700"/>
                </a:lnTo>
                <a:lnTo>
                  <a:pt x="4572" y="260604"/>
                </a:lnTo>
                <a:lnTo>
                  <a:pt x="3048" y="257556"/>
                </a:lnTo>
                <a:lnTo>
                  <a:pt x="1524" y="252983"/>
                </a:lnTo>
                <a:lnTo>
                  <a:pt x="1524" y="248412"/>
                </a:lnTo>
                <a:lnTo>
                  <a:pt x="0" y="243840"/>
                </a:lnTo>
                <a:lnTo>
                  <a:pt x="0" y="0"/>
                </a:lnTo>
                <a:lnTo>
                  <a:pt x="260604" y="0"/>
                </a:lnTo>
                <a:lnTo>
                  <a:pt x="260604" y="53340"/>
                </a:lnTo>
                <a:lnTo>
                  <a:pt x="73152" y="53340"/>
                </a:lnTo>
                <a:lnTo>
                  <a:pt x="73152" y="114300"/>
                </a:lnTo>
                <a:lnTo>
                  <a:pt x="217931" y="114300"/>
                </a:lnTo>
                <a:lnTo>
                  <a:pt x="217931" y="169164"/>
                </a:lnTo>
                <a:lnTo>
                  <a:pt x="73152" y="169164"/>
                </a:lnTo>
                <a:lnTo>
                  <a:pt x="73152" y="228600"/>
                </a:lnTo>
                <a:lnTo>
                  <a:pt x="260604" y="228600"/>
                </a:lnTo>
                <a:lnTo>
                  <a:pt x="260604" y="283464"/>
                </a:lnTo>
                <a:close/>
              </a:path>
            </a:pathLst>
          </a:custGeom>
          <a:solidFill>
            <a:srgbClr val="008CD1"/>
          </a:solidFill>
        </p:spPr>
        <p:txBody>
          <a:bodyPr wrap="square" lIns="0" tIns="0" rIns="0" bIns="0" rtlCol="0"/>
          <a:lstStyle/>
          <a:p>
            <a:endParaRPr/>
          </a:p>
        </p:txBody>
      </p:sp>
      <p:sp>
        <p:nvSpPr>
          <p:cNvPr id="5" name="object 5"/>
          <p:cNvSpPr/>
          <p:nvPr/>
        </p:nvSpPr>
        <p:spPr>
          <a:xfrm>
            <a:off x="8237543" y="6873240"/>
            <a:ext cx="318770" cy="281940"/>
          </a:xfrm>
          <a:custGeom>
            <a:avLst/>
            <a:gdLst/>
            <a:ahLst/>
            <a:cxnLst/>
            <a:rect l="l" t="t" r="r" b="b"/>
            <a:pathLst>
              <a:path w="318770" h="281940">
                <a:moveTo>
                  <a:pt x="73152" y="281940"/>
                </a:moveTo>
                <a:lnTo>
                  <a:pt x="35052" y="281940"/>
                </a:lnTo>
                <a:lnTo>
                  <a:pt x="25907" y="278891"/>
                </a:lnTo>
                <a:lnTo>
                  <a:pt x="22860" y="277367"/>
                </a:lnTo>
                <a:lnTo>
                  <a:pt x="18288" y="274320"/>
                </a:lnTo>
                <a:lnTo>
                  <a:pt x="15240" y="272796"/>
                </a:lnTo>
                <a:lnTo>
                  <a:pt x="6096" y="263652"/>
                </a:lnTo>
                <a:lnTo>
                  <a:pt x="4572" y="259079"/>
                </a:lnTo>
                <a:lnTo>
                  <a:pt x="1524" y="252984"/>
                </a:lnTo>
                <a:lnTo>
                  <a:pt x="0" y="248412"/>
                </a:lnTo>
                <a:lnTo>
                  <a:pt x="0" y="0"/>
                </a:lnTo>
                <a:lnTo>
                  <a:pt x="73152" y="0"/>
                </a:lnTo>
                <a:lnTo>
                  <a:pt x="73152" y="126492"/>
                </a:lnTo>
                <a:lnTo>
                  <a:pt x="210997" y="126492"/>
                </a:lnTo>
                <a:lnTo>
                  <a:pt x="224701" y="146304"/>
                </a:lnTo>
                <a:lnTo>
                  <a:pt x="137160" y="146304"/>
                </a:lnTo>
                <a:lnTo>
                  <a:pt x="73152" y="201168"/>
                </a:lnTo>
                <a:lnTo>
                  <a:pt x="73152" y="281940"/>
                </a:lnTo>
                <a:close/>
              </a:path>
              <a:path w="318770" h="281940">
                <a:moveTo>
                  <a:pt x="210997" y="126492"/>
                </a:moveTo>
                <a:lnTo>
                  <a:pt x="73152" y="126492"/>
                </a:lnTo>
                <a:lnTo>
                  <a:pt x="193548" y="22860"/>
                </a:lnTo>
                <a:lnTo>
                  <a:pt x="211836" y="10668"/>
                </a:lnTo>
                <a:lnTo>
                  <a:pt x="220980" y="6096"/>
                </a:lnTo>
                <a:lnTo>
                  <a:pt x="228600" y="3048"/>
                </a:lnTo>
                <a:lnTo>
                  <a:pt x="237744" y="1524"/>
                </a:lnTo>
                <a:lnTo>
                  <a:pt x="245364" y="1524"/>
                </a:lnTo>
                <a:lnTo>
                  <a:pt x="254508" y="0"/>
                </a:lnTo>
                <a:lnTo>
                  <a:pt x="309372" y="0"/>
                </a:lnTo>
                <a:lnTo>
                  <a:pt x="192024" y="99060"/>
                </a:lnTo>
                <a:lnTo>
                  <a:pt x="210997" y="126492"/>
                </a:lnTo>
                <a:close/>
              </a:path>
              <a:path w="318770" h="281940">
                <a:moveTo>
                  <a:pt x="318516" y="281940"/>
                </a:moveTo>
                <a:lnTo>
                  <a:pt x="265176" y="281940"/>
                </a:lnTo>
                <a:lnTo>
                  <a:pt x="256032" y="278891"/>
                </a:lnTo>
                <a:lnTo>
                  <a:pt x="234696" y="269748"/>
                </a:lnTo>
                <a:lnTo>
                  <a:pt x="225552" y="263652"/>
                </a:lnTo>
                <a:lnTo>
                  <a:pt x="216408" y="256032"/>
                </a:lnTo>
                <a:lnTo>
                  <a:pt x="211836" y="252984"/>
                </a:lnTo>
                <a:lnTo>
                  <a:pt x="202692" y="239268"/>
                </a:lnTo>
                <a:lnTo>
                  <a:pt x="137160" y="146304"/>
                </a:lnTo>
                <a:lnTo>
                  <a:pt x="224701" y="146304"/>
                </a:lnTo>
                <a:lnTo>
                  <a:pt x="318516" y="281940"/>
                </a:lnTo>
                <a:close/>
              </a:path>
            </a:pathLst>
          </a:custGeom>
          <a:solidFill>
            <a:schemeClr val="bg1">
              <a:lumMod val="65000"/>
            </a:schemeClr>
          </a:solidFill>
        </p:spPr>
        <p:txBody>
          <a:bodyPr wrap="square" lIns="0" tIns="0" rIns="0" bIns="0" rtlCol="0"/>
          <a:lstStyle/>
          <a:p>
            <a:endParaRPr>
              <a:solidFill>
                <a:schemeClr val="accent3">
                  <a:lumMod val="40000"/>
                  <a:lumOff val="60000"/>
                </a:schemeClr>
              </a:solidFill>
            </a:endParaRPr>
          </a:p>
        </p:txBody>
      </p:sp>
      <p:sp>
        <p:nvSpPr>
          <p:cNvPr id="6" name="object 6"/>
          <p:cNvSpPr/>
          <p:nvPr/>
        </p:nvSpPr>
        <p:spPr>
          <a:xfrm>
            <a:off x="7835207" y="6870192"/>
            <a:ext cx="73660" cy="283845"/>
          </a:xfrm>
          <a:custGeom>
            <a:avLst/>
            <a:gdLst/>
            <a:ahLst/>
            <a:cxnLst/>
            <a:rect l="l" t="t" r="r" b="b"/>
            <a:pathLst>
              <a:path w="73659" h="283845">
                <a:moveTo>
                  <a:pt x="73152" y="283464"/>
                </a:moveTo>
                <a:lnTo>
                  <a:pt x="44196" y="283464"/>
                </a:lnTo>
                <a:lnTo>
                  <a:pt x="39624" y="281940"/>
                </a:lnTo>
                <a:lnTo>
                  <a:pt x="35052" y="281940"/>
                </a:lnTo>
                <a:lnTo>
                  <a:pt x="32004" y="280416"/>
                </a:lnTo>
                <a:lnTo>
                  <a:pt x="22860" y="277368"/>
                </a:lnTo>
                <a:lnTo>
                  <a:pt x="19812" y="275843"/>
                </a:lnTo>
                <a:lnTo>
                  <a:pt x="7620" y="263652"/>
                </a:lnTo>
                <a:lnTo>
                  <a:pt x="6096" y="260604"/>
                </a:lnTo>
                <a:lnTo>
                  <a:pt x="3048" y="257556"/>
                </a:lnTo>
                <a:lnTo>
                  <a:pt x="3048" y="252983"/>
                </a:lnTo>
                <a:lnTo>
                  <a:pt x="0" y="243840"/>
                </a:lnTo>
                <a:lnTo>
                  <a:pt x="0" y="0"/>
                </a:lnTo>
                <a:lnTo>
                  <a:pt x="73152" y="0"/>
                </a:lnTo>
                <a:lnTo>
                  <a:pt x="73152" y="283464"/>
                </a:lnTo>
                <a:close/>
              </a:path>
            </a:pathLst>
          </a:custGeom>
          <a:solidFill>
            <a:srgbClr val="7030A0"/>
          </a:solidFill>
        </p:spPr>
        <p:txBody>
          <a:bodyPr wrap="square" lIns="0" tIns="0" rIns="0" bIns="0" rtlCol="0"/>
          <a:lstStyle/>
          <a:p>
            <a:endParaRPr/>
          </a:p>
        </p:txBody>
      </p:sp>
      <p:sp>
        <p:nvSpPr>
          <p:cNvPr id="8" name="object 8"/>
          <p:cNvSpPr/>
          <p:nvPr/>
        </p:nvSpPr>
        <p:spPr>
          <a:xfrm>
            <a:off x="2522543" y="7303007"/>
            <a:ext cx="2527300" cy="257810"/>
          </a:xfrm>
          <a:custGeom>
            <a:avLst/>
            <a:gdLst/>
            <a:ahLst/>
            <a:cxnLst/>
            <a:rect l="l" t="t" r="r" b="b"/>
            <a:pathLst>
              <a:path w="2527300" h="257809">
                <a:moveTo>
                  <a:pt x="2526792" y="257556"/>
                </a:moveTo>
                <a:lnTo>
                  <a:pt x="0" y="257556"/>
                </a:lnTo>
                <a:lnTo>
                  <a:pt x="0" y="0"/>
                </a:lnTo>
                <a:lnTo>
                  <a:pt x="2526792" y="0"/>
                </a:lnTo>
                <a:lnTo>
                  <a:pt x="2526792" y="257556"/>
                </a:lnTo>
                <a:close/>
              </a:path>
            </a:pathLst>
          </a:custGeom>
          <a:solidFill>
            <a:srgbClr val="008CD1"/>
          </a:solidFill>
        </p:spPr>
        <p:txBody>
          <a:bodyPr wrap="square" lIns="0" tIns="0" rIns="0" bIns="0" rtlCol="0"/>
          <a:lstStyle/>
          <a:p>
            <a:endParaRPr/>
          </a:p>
        </p:txBody>
      </p:sp>
      <p:sp>
        <p:nvSpPr>
          <p:cNvPr id="9" name="object 9"/>
          <p:cNvSpPr/>
          <p:nvPr/>
        </p:nvSpPr>
        <p:spPr>
          <a:xfrm>
            <a:off x="2522543" y="1403604"/>
            <a:ext cx="2527300" cy="0"/>
          </a:xfrm>
          <a:custGeom>
            <a:avLst/>
            <a:gdLst/>
            <a:ahLst/>
            <a:cxnLst/>
            <a:rect l="l" t="t" r="r" b="b"/>
            <a:pathLst>
              <a:path w="2527300">
                <a:moveTo>
                  <a:pt x="0" y="0"/>
                </a:moveTo>
                <a:lnTo>
                  <a:pt x="2526792" y="0"/>
                </a:lnTo>
              </a:path>
            </a:pathLst>
          </a:custGeom>
          <a:ln w="45719">
            <a:solidFill>
              <a:srgbClr val="008CD1"/>
            </a:solidFill>
          </a:ln>
        </p:spPr>
        <p:txBody>
          <a:bodyPr wrap="square" lIns="0" tIns="0" rIns="0" bIns="0" rtlCol="0"/>
          <a:lstStyle/>
          <a:p>
            <a:endParaRPr/>
          </a:p>
        </p:txBody>
      </p:sp>
      <p:sp>
        <p:nvSpPr>
          <p:cNvPr id="10" name="object 10"/>
          <p:cNvSpPr/>
          <p:nvPr/>
        </p:nvSpPr>
        <p:spPr>
          <a:xfrm>
            <a:off x="5049335" y="7303007"/>
            <a:ext cx="2527300" cy="257810"/>
          </a:xfrm>
          <a:custGeom>
            <a:avLst/>
            <a:gdLst/>
            <a:ahLst/>
            <a:cxnLst/>
            <a:rect l="l" t="t" r="r" b="b"/>
            <a:pathLst>
              <a:path w="2527300" h="257809">
                <a:moveTo>
                  <a:pt x="2526792" y="257556"/>
                </a:moveTo>
                <a:lnTo>
                  <a:pt x="0" y="257556"/>
                </a:lnTo>
                <a:lnTo>
                  <a:pt x="0" y="0"/>
                </a:lnTo>
                <a:lnTo>
                  <a:pt x="2526792" y="0"/>
                </a:lnTo>
                <a:lnTo>
                  <a:pt x="2526792" y="257556"/>
                </a:lnTo>
                <a:close/>
              </a:path>
            </a:pathLst>
          </a:custGeom>
          <a:solidFill>
            <a:schemeClr val="bg1">
              <a:lumMod val="65000"/>
            </a:schemeClr>
          </a:solidFill>
        </p:spPr>
        <p:txBody>
          <a:bodyPr wrap="square" lIns="0" tIns="0" rIns="0" bIns="0" rtlCol="0"/>
          <a:lstStyle/>
          <a:p>
            <a:endParaRPr/>
          </a:p>
        </p:txBody>
      </p:sp>
      <p:sp>
        <p:nvSpPr>
          <p:cNvPr id="11" name="object 11"/>
          <p:cNvSpPr/>
          <p:nvPr/>
        </p:nvSpPr>
        <p:spPr>
          <a:xfrm>
            <a:off x="5049335" y="1403604"/>
            <a:ext cx="2527300" cy="0"/>
          </a:xfrm>
          <a:custGeom>
            <a:avLst/>
            <a:gdLst/>
            <a:ahLst/>
            <a:cxnLst/>
            <a:rect l="l" t="t" r="r" b="b"/>
            <a:pathLst>
              <a:path w="2527300">
                <a:moveTo>
                  <a:pt x="0" y="0"/>
                </a:moveTo>
                <a:lnTo>
                  <a:pt x="2526792" y="0"/>
                </a:lnTo>
              </a:path>
            </a:pathLst>
          </a:custGeom>
          <a:ln w="45719">
            <a:solidFill>
              <a:schemeClr val="bg1">
                <a:lumMod val="65000"/>
              </a:schemeClr>
            </a:solidFill>
          </a:ln>
        </p:spPr>
        <p:txBody>
          <a:bodyPr wrap="square" lIns="0" tIns="0" rIns="0" bIns="0" rtlCol="0"/>
          <a:lstStyle/>
          <a:p>
            <a:endParaRPr/>
          </a:p>
        </p:txBody>
      </p:sp>
      <p:sp>
        <p:nvSpPr>
          <p:cNvPr id="12" name="object 12"/>
          <p:cNvSpPr/>
          <p:nvPr/>
        </p:nvSpPr>
        <p:spPr>
          <a:xfrm>
            <a:off x="7576128" y="7303007"/>
            <a:ext cx="2504440" cy="257810"/>
          </a:xfrm>
          <a:custGeom>
            <a:avLst/>
            <a:gdLst/>
            <a:ahLst/>
            <a:cxnLst/>
            <a:rect l="l" t="t" r="r" b="b"/>
            <a:pathLst>
              <a:path w="2504440" h="257809">
                <a:moveTo>
                  <a:pt x="2503932" y="257556"/>
                </a:moveTo>
                <a:lnTo>
                  <a:pt x="0" y="257556"/>
                </a:lnTo>
                <a:lnTo>
                  <a:pt x="0" y="0"/>
                </a:lnTo>
                <a:lnTo>
                  <a:pt x="2503932" y="0"/>
                </a:lnTo>
                <a:lnTo>
                  <a:pt x="2503932" y="257556"/>
                </a:lnTo>
                <a:close/>
              </a:path>
            </a:pathLst>
          </a:custGeom>
          <a:solidFill>
            <a:schemeClr val="accent2">
              <a:lumMod val="40000"/>
              <a:lumOff val="60000"/>
            </a:schemeClr>
          </a:solidFill>
        </p:spPr>
        <p:txBody>
          <a:bodyPr wrap="square" lIns="0" tIns="0" rIns="0" bIns="0" rtlCol="0"/>
          <a:lstStyle/>
          <a:p>
            <a:endParaRPr/>
          </a:p>
        </p:txBody>
      </p:sp>
      <p:sp>
        <p:nvSpPr>
          <p:cNvPr id="13" name="object 13"/>
          <p:cNvSpPr/>
          <p:nvPr/>
        </p:nvSpPr>
        <p:spPr>
          <a:xfrm>
            <a:off x="7576128" y="1403604"/>
            <a:ext cx="2504440" cy="0"/>
          </a:xfrm>
          <a:custGeom>
            <a:avLst/>
            <a:gdLst/>
            <a:ahLst/>
            <a:cxnLst/>
            <a:rect l="l" t="t" r="r" b="b"/>
            <a:pathLst>
              <a:path w="2504440">
                <a:moveTo>
                  <a:pt x="0" y="0"/>
                </a:moveTo>
                <a:lnTo>
                  <a:pt x="2503932" y="0"/>
                </a:lnTo>
              </a:path>
            </a:pathLst>
          </a:custGeom>
          <a:ln w="45719">
            <a:solidFill>
              <a:schemeClr val="accent2">
                <a:lumMod val="40000"/>
                <a:lumOff val="60000"/>
              </a:schemeClr>
            </a:solidFill>
          </a:ln>
        </p:spPr>
        <p:txBody>
          <a:bodyPr wrap="square" lIns="0" tIns="0" rIns="0" bIns="0" rtlCol="0"/>
          <a:lstStyle/>
          <a:p>
            <a:endParaRPr/>
          </a:p>
        </p:txBody>
      </p:sp>
      <p:sp>
        <p:nvSpPr>
          <p:cNvPr id="14" name="object 14"/>
          <p:cNvSpPr/>
          <p:nvPr/>
        </p:nvSpPr>
        <p:spPr>
          <a:xfrm>
            <a:off x="-1200" y="7303007"/>
            <a:ext cx="2524125" cy="257810"/>
          </a:xfrm>
          <a:custGeom>
            <a:avLst/>
            <a:gdLst/>
            <a:ahLst/>
            <a:cxnLst/>
            <a:rect l="l" t="t" r="r" b="b"/>
            <a:pathLst>
              <a:path w="2524125" h="257809">
                <a:moveTo>
                  <a:pt x="2523743" y="257556"/>
                </a:moveTo>
                <a:lnTo>
                  <a:pt x="0" y="257556"/>
                </a:lnTo>
                <a:lnTo>
                  <a:pt x="0" y="0"/>
                </a:lnTo>
                <a:lnTo>
                  <a:pt x="2523743" y="0"/>
                </a:lnTo>
                <a:lnTo>
                  <a:pt x="2523743" y="257556"/>
                </a:lnTo>
                <a:close/>
              </a:path>
            </a:pathLst>
          </a:custGeom>
          <a:solidFill>
            <a:srgbClr val="7030A0"/>
          </a:solidFill>
        </p:spPr>
        <p:txBody>
          <a:bodyPr wrap="square" lIns="0" tIns="0" rIns="0" bIns="0" rtlCol="0"/>
          <a:lstStyle/>
          <a:p>
            <a:endParaRPr/>
          </a:p>
        </p:txBody>
      </p:sp>
      <p:sp>
        <p:nvSpPr>
          <p:cNvPr id="15" name="object 15"/>
          <p:cNvSpPr/>
          <p:nvPr/>
        </p:nvSpPr>
        <p:spPr>
          <a:xfrm>
            <a:off x="-1200" y="1403604"/>
            <a:ext cx="2524125" cy="0"/>
          </a:xfrm>
          <a:custGeom>
            <a:avLst/>
            <a:gdLst/>
            <a:ahLst/>
            <a:cxnLst/>
            <a:rect l="l" t="t" r="r" b="b"/>
            <a:pathLst>
              <a:path w="2524125">
                <a:moveTo>
                  <a:pt x="0" y="0"/>
                </a:moveTo>
                <a:lnTo>
                  <a:pt x="2523743" y="0"/>
                </a:lnTo>
              </a:path>
            </a:pathLst>
          </a:custGeom>
          <a:ln w="45719">
            <a:solidFill>
              <a:srgbClr val="7030A0"/>
            </a:solidFill>
          </a:ln>
        </p:spPr>
        <p:txBody>
          <a:bodyPr wrap="square" lIns="0" tIns="0" rIns="0" bIns="0" rtlCol="0"/>
          <a:lstStyle/>
          <a:p>
            <a:endParaRPr/>
          </a:p>
        </p:txBody>
      </p:sp>
      <p:sp>
        <p:nvSpPr>
          <p:cNvPr id="16" name="object 16"/>
          <p:cNvSpPr txBox="1">
            <a:spLocks noGrp="1"/>
          </p:cNvSpPr>
          <p:nvPr>
            <p:ph type="title"/>
          </p:nvPr>
        </p:nvSpPr>
        <p:spPr>
          <a:xfrm>
            <a:off x="420436" y="226911"/>
            <a:ext cx="8941896" cy="999632"/>
          </a:xfrm>
          <a:prstGeom prst="rect">
            <a:avLst/>
          </a:prstGeom>
        </p:spPr>
        <p:txBody>
          <a:bodyPr vert="horz" wrap="square" lIns="0" tIns="14604" rIns="0" bIns="0" rtlCol="0">
            <a:spAutoFit/>
          </a:bodyPr>
          <a:lstStyle/>
          <a:p>
            <a:pPr marL="12700" algn="ctr">
              <a:lnSpc>
                <a:spcPct val="100000"/>
              </a:lnSpc>
              <a:spcBef>
                <a:spcPts val="114"/>
              </a:spcBef>
            </a:pPr>
            <a:r>
              <a:rPr lang="en-US" sz="3200" spc="-45" dirty="0"/>
              <a:t>Erasmus+ </a:t>
            </a:r>
            <a:br>
              <a:rPr lang="en-US" sz="3200" spc="-45" dirty="0"/>
            </a:br>
            <a:r>
              <a:rPr lang="en-US" sz="3200" spc="-45" dirty="0"/>
              <a:t>Project </a:t>
            </a:r>
            <a:r>
              <a:rPr lang="en-US" sz="3200" dirty="0"/>
              <a:t>“2019-1-ES01-KA202-065847”</a:t>
            </a:r>
            <a:endParaRPr sz="3200" dirty="0"/>
          </a:p>
        </p:txBody>
      </p:sp>
      <p:sp>
        <p:nvSpPr>
          <p:cNvPr id="18" name="TextBox 17">
            <a:extLst>
              <a:ext uri="{FF2B5EF4-FFF2-40B4-BE49-F238E27FC236}">
                <a16:creationId xmlns:a16="http://schemas.microsoft.com/office/drawing/2014/main" xmlns="" id="{8028AFC5-7671-4B82-993C-322323E2B715}"/>
              </a:ext>
            </a:extLst>
          </p:cNvPr>
          <p:cNvSpPr txBox="1"/>
          <p:nvPr/>
        </p:nvSpPr>
        <p:spPr>
          <a:xfrm>
            <a:off x="8556313" y="6871106"/>
            <a:ext cx="1304868" cy="369332"/>
          </a:xfrm>
          <a:prstGeom prst="rect">
            <a:avLst/>
          </a:prstGeom>
          <a:noFill/>
        </p:spPr>
        <p:txBody>
          <a:bodyPr wrap="square" rtlCol="0">
            <a:spAutoFit/>
          </a:bodyPr>
          <a:lstStyle/>
          <a:p>
            <a:r>
              <a:rPr lang="en-US" b="1" dirty="0" err="1"/>
              <a:t>Agriniou</a:t>
            </a:r>
            <a:endParaRPr lang="en-US" b="1" dirty="0"/>
          </a:p>
        </p:txBody>
      </p:sp>
      <p:sp>
        <p:nvSpPr>
          <p:cNvPr id="19" name="Isosceles Triangle 18">
            <a:extLst>
              <a:ext uri="{FF2B5EF4-FFF2-40B4-BE49-F238E27FC236}">
                <a16:creationId xmlns:a16="http://schemas.microsoft.com/office/drawing/2014/main" xmlns="" id="{8C34EB8A-263F-414D-9DD7-7CB0F6C6669D}"/>
              </a:ext>
            </a:extLst>
          </p:cNvPr>
          <p:cNvSpPr/>
          <p:nvPr/>
        </p:nvSpPr>
        <p:spPr>
          <a:xfrm>
            <a:off x="7576128" y="6981824"/>
            <a:ext cx="218439" cy="147897"/>
          </a:xfrm>
          <a:prstGeom prst="triangl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22225">
                <a:noFill/>
                <a:prstDash val="solid"/>
              </a:ln>
              <a:solidFill>
                <a:schemeClr val="accent2">
                  <a:lumMod val="40000"/>
                  <a:lumOff val="60000"/>
                </a:schemeClr>
              </a:solidFill>
            </a:endParaRPr>
          </a:p>
        </p:txBody>
      </p:sp>
      <p:sp>
        <p:nvSpPr>
          <p:cNvPr id="2" name="TextBox 1">
            <a:extLst>
              <a:ext uri="{FF2B5EF4-FFF2-40B4-BE49-F238E27FC236}">
                <a16:creationId xmlns:a16="http://schemas.microsoft.com/office/drawing/2014/main" xmlns="" id="{66EA1D95-3389-42BD-ACBB-B666EB944599}"/>
              </a:ext>
            </a:extLst>
          </p:cNvPr>
          <p:cNvSpPr txBox="1"/>
          <p:nvPr/>
        </p:nvSpPr>
        <p:spPr>
          <a:xfrm>
            <a:off x="927101" y="2069056"/>
            <a:ext cx="8281646" cy="2677656"/>
          </a:xfrm>
          <a:prstGeom prst="rect">
            <a:avLst/>
          </a:prstGeom>
          <a:noFill/>
        </p:spPr>
        <p:txBody>
          <a:bodyPr wrap="square" rtlCol="0">
            <a:spAutoFit/>
          </a:bodyPr>
          <a:lstStyle/>
          <a:p>
            <a:pPr algn="ctr"/>
            <a:r>
              <a:rPr lang="en-US" sz="3200" b="1" dirty="0">
                <a:solidFill>
                  <a:schemeClr val="accent2">
                    <a:lumMod val="75000"/>
                  </a:schemeClr>
                </a:solidFill>
              </a:rPr>
              <a:t>PUBLIC INSTITUTE OF VOCATIONAL EDUCATION</a:t>
            </a:r>
            <a:r>
              <a:rPr lang="el-GR" sz="3200" b="1" dirty="0">
                <a:solidFill>
                  <a:schemeClr val="accent2">
                    <a:lumMod val="75000"/>
                  </a:schemeClr>
                </a:solidFill>
              </a:rPr>
              <a:t> </a:t>
            </a:r>
            <a:r>
              <a:rPr lang="en-US" sz="3200" b="1" dirty="0">
                <a:solidFill>
                  <a:schemeClr val="accent2">
                    <a:lumMod val="75000"/>
                  </a:schemeClr>
                </a:solidFill>
              </a:rPr>
              <a:t>AND TRAINING </a:t>
            </a:r>
            <a:r>
              <a:rPr lang="en-US" sz="3200" b="1" u="sng" dirty="0">
                <a:solidFill>
                  <a:schemeClr val="accent2">
                    <a:lumMod val="75000"/>
                  </a:schemeClr>
                </a:solidFill>
              </a:rPr>
              <a:t>DIEK AGRINIOU </a:t>
            </a:r>
            <a:r>
              <a:rPr lang="en-US" sz="3200" b="1" dirty="0">
                <a:solidFill>
                  <a:schemeClr val="accent2">
                    <a:lumMod val="75000"/>
                  </a:schemeClr>
                </a:solidFill>
              </a:rPr>
              <a:t>GREECE</a:t>
            </a:r>
            <a:endParaRPr lang="el-GR" sz="3200" b="1" dirty="0">
              <a:solidFill>
                <a:schemeClr val="accent2">
                  <a:lumMod val="75000"/>
                </a:schemeClr>
              </a:solidFill>
            </a:endParaRPr>
          </a:p>
          <a:p>
            <a:endParaRPr lang="en-US" sz="3200" b="1" dirty="0">
              <a:solidFill>
                <a:schemeClr val="accent2">
                  <a:lumMod val="75000"/>
                </a:schemeClr>
              </a:solidFill>
            </a:endParaRPr>
          </a:p>
          <a:p>
            <a:endParaRPr lang="el-GR" sz="3200" b="1" dirty="0">
              <a:solidFill>
                <a:schemeClr val="accent2">
                  <a:lumMod val="75000"/>
                </a:schemeClr>
              </a:solidFill>
            </a:endParaRPr>
          </a:p>
          <a:p>
            <a:pPr algn="ctr"/>
            <a:r>
              <a:rPr lang="de-DE" sz="4000" b="1" dirty="0">
                <a:solidFill>
                  <a:schemeClr val="accent2">
                    <a:lumMod val="75000"/>
                  </a:schemeClr>
                </a:solidFill>
              </a:rPr>
              <a:t>Steps to Create a Compan</a:t>
            </a:r>
            <a:r>
              <a:rPr lang="en-US" sz="4000" b="1" dirty="0">
                <a:solidFill>
                  <a:schemeClr val="accent2">
                    <a:lumMod val="75000"/>
                  </a:schemeClr>
                </a:solidFill>
              </a:rPr>
              <a:t>y in GREECE</a:t>
            </a:r>
          </a:p>
        </p:txBody>
      </p:sp>
      <p:sp>
        <p:nvSpPr>
          <p:cNvPr id="3" name="TextBox 2">
            <a:extLst>
              <a:ext uri="{FF2B5EF4-FFF2-40B4-BE49-F238E27FC236}">
                <a16:creationId xmlns:a16="http://schemas.microsoft.com/office/drawing/2014/main" xmlns="" id="{72F301B5-4614-472E-B5AD-4953793141C8}"/>
              </a:ext>
            </a:extLst>
          </p:cNvPr>
          <p:cNvSpPr txBox="1"/>
          <p:nvPr/>
        </p:nvSpPr>
        <p:spPr>
          <a:xfrm>
            <a:off x="443404" y="5305425"/>
            <a:ext cx="3074496" cy="1384995"/>
          </a:xfrm>
          <a:prstGeom prst="rect">
            <a:avLst/>
          </a:prstGeom>
          <a:noFill/>
        </p:spPr>
        <p:txBody>
          <a:bodyPr wrap="square" rtlCol="0">
            <a:spAutoFit/>
          </a:bodyPr>
          <a:lstStyle/>
          <a:p>
            <a:r>
              <a:rPr lang="en-US" sz="1600" dirty="0"/>
              <a:t>Presentation</a:t>
            </a:r>
          </a:p>
          <a:p>
            <a:r>
              <a:rPr lang="en-US" sz="1600" dirty="0"/>
              <a:t>Mr. Vasileios </a:t>
            </a:r>
            <a:r>
              <a:rPr lang="en-US" sz="1600" dirty="0" err="1"/>
              <a:t>Karagiannis</a:t>
            </a:r>
            <a:endParaRPr lang="en-US" sz="1600" dirty="0"/>
          </a:p>
          <a:p>
            <a:r>
              <a:rPr lang="en-US" sz="1600" dirty="0"/>
              <a:t>Deputy Director of DIEK </a:t>
            </a:r>
            <a:r>
              <a:rPr lang="en-US" sz="1600" dirty="0" err="1"/>
              <a:t>Agriniou</a:t>
            </a:r>
            <a:endParaRPr lang="en-US" sz="1600" dirty="0"/>
          </a:p>
          <a:p>
            <a:r>
              <a:rPr lang="en-US" sz="1200" dirty="0"/>
              <a:t>Electric &amp; Computer Engineer, ICT Teacher   </a:t>
            </a:r>
          </a:p>
          <a:p>
            <a:r>
              <a:rPr lang="en-US" sz="1200" dirty="0"/>
              <a:t>MSc Telecommunications &amp; IT </a:t>
            </a:r>
          </a:p>
          <a:p>
            <a:r>
              <a:rPr lang="en-US" sz="1200" dirty="0"/>
              <a:t>BSc Business Administration,  MBA</a:t>
            </a:r>
          </a:p>
        </p:txBody>
      </p:sp>
      <p:sp>
        <p:nvSpPr>
          <p:cNvPr id="7" name="TextBox 6">
            <a:extLst>
              <a:ext uri="{FF2B5EF4-FFF2-40B4-BE49-F238E27FC236}">
                <a16:creationId xmlns:a16="http://schemas.microsoft.com/office/drawing/2014/main" xmlns="" id="{4769FBCA-E955-4D7A-B7E6-555B46B3646A}"/>
              </a:ext>
            </a:extLst>
          </p:cNvPr>
          <p:cNvSpPr txBox="1"/>
          <p:nvPr/>
        </p:nvSpPr>
        <p:spPr>
          <a:xfrm>
            <a:off x="6565902" y="5401603"/>
            <a:ext cx="2777747" cy="923330"/>
          </a:xfrm>
          <a:prstGeom prst="rect">
            <a:avLst/>
          </a:prstGeom>
          <a:noFill/>
        </p:spPr>
        <p:txBody>
          <a:bodyPr wrap="square" rtlCol="0">
            <a:spAutoFit/>
          </a:bodyPr>
          <a:lstStyle/>
          <a:p>
            <a:pPr algn="ctr"/>
            <a:r>
              <a:rPr lang="en-US" b="1" dirty="0"/>
              <a:t>2</a:t>
            </a:r>
            <a:r>
              <a:rPr lang="en-US" b="1" baseline="30000" dirty="0"/>
              <a:t>nd</a:t>
            </a:r>
            <a:r>
              <a:rPr lang="en-US" b="1" dirty="0"/>
              <a:t> International Meeting </a:t>
            </a:r>
          </a:p>
          <a:p>
            <a:pPr algn="ctr"/>
            <a:r>
              <a:rPr lang="en-US" b="1" dirty="0"/>
              <a:t>Bratislava, Slovakia 26,27/02/2020</a:t>
            </a:r>
          </a:p>
        </p:txBody>
      </p:sp>
    </p:spTree>
    <p:extLst>
      <p:ext uri="{BB962C8B-B14F-4D97-AF65-F5344CB8AC3E}">
        <p14:creationId xmlns:p14="http://schemas.microsoft.com/office/powerpoint/2010/main" val="35619925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7949507" y="6870192"/>
            <a:ext cx="260985" cy="283845"/>
          </a:xfrm>
          <a:custGeom>
            <a:avLst/>
            <a:gdLst/>
            <a:ahLst/>
            <a:cxnLst/>
            <a:rect l="l" t="t" r="r" b="b"/>
            <a:pathLst>
              <a:path w="260984" h="283845">
                <a:moveTo>
                  <a:pt x="260604" y="283464"/>
                </a:moveTo>
                <a:lnTo>
                  <a:pt x="42672" y="283464"/>
                </a:lnTo>
                <a:lnTo>
                  <a:pt x="39624" y="281940"/>
                </a:lnTo>
                <a:lnTo>
                  <a:pt x="35052" y="281940"/>
                </a:lnTo>
                <a:lnTo>
                  <a:pt x="10668" y="266700"/>
                </a:lnTo>
                <a:lnTo>
                  <a:pt x="4572" y="260604"/>
                </a:lnTo>
                <a:lnTo>
                  <a:pt x="3048" y="257556"/>
                </a:lnTo>
                <a:lnTo>
                  <a:pt x="1524" y="252983"/>
                </a:lnTo>
                <a:lnTo>
                  <a:pt x="1524" y="248412"/>
                </a:lnTo>
                <a:lnTo>
                  <a:pt x="0" y="243840"/>
                </a:lnTo>
                <a:lnTo>
                  <a:pt x="0" y="0"/>
                </a:lnTo>
                <a:lnTo>
                  <a:pt x="260604" y="0"/>
                </a:lnTo>
                <a:lnTo>
                  <a:pt x="260604" y="53340"/>
                </a:lnTo>
                <a:lnTo>
                  <a:pt x="73152" y="53340"/>
                </a:lnTo>
                <a:lnTo>
                  <a:pt x="73152" y="114300"/>
                </a:lnTo>
                <a:lnTo>
                  <a:pt x="217931" y="114300"/>
                </a:lnTo>
                <a:lnTo>
                  <a:pt x="217931" y="169164"/>
                </a:lnTo>
                <a:lnTo>
                  <a:pt x="73152" y="169164"/>
                </a:lnTo>
                <a:lnTo>
                  <a:pt x="73152" y="228600"/>
                </a:lnTo>
                <a:lnTo>
                  <a:pt x="260604" y="228600"/>
                </a:lnTo>
                <a:lnTo>
                  <a:pt x="260604" y="283464"/>
                </a:lnTo>
                <a:close/>
              </a:path>
            </a:pathLst>
          </a:custGeom>
          <a:solidFill>
            <a:srgbClr val="008CD1"/>
          </a:solidFill>
        </p:spPr>
        <p:txBody>
          <a:bodyPr wrap="square" lIns="0" tIns="0" rIns="0" bIns="0" rtlCol="0"/>
          <a:lstStyle/>
          <a:p>
            <a:endParaRPr/>
          </a:p>
        </p:txBody>
      </p:sp>
      <p:sp>
        <p:nvSpPr>
          <p:cNvPr id="5" name="object 5"/>
          <p:cNvSpPr/>
          <p:nvPr/>
        </p:nvSpPr>
        <p:spPr>
          <a:xfrm>
            <a:off x="8237543" y="6873240"/>
            <a:ext cx="318770" cy="281940"/>
          </a:xfrm>
          <a:custGeom>
            <a:avLst/>
            <a:gdLst/>
            <a:ahLst/>
            <a:cxnLst/>
            <a:rect l="l" t="t" r="r" b="b"/>
            <a:pathLst>
              <a:path w="318770" h="281940">
                <a:moveTo>
                  <a:pt x="73152" y="281940"/>
                </a:moveTo>
                <a:lnTo>
                  <a:pt x="35052" y="281940"/>
                </a:lnTo>
                <a:lnTo>
                  <a:pt x="25907" y="278891"/>
                </a:lnTo>
                <a:lnTo>
                  <a:pt x="22860" y="277367"/>
                </a:lnTo>
                <a:lnTo>
                  <a:pt x="18288" y="274320"/>
                </a:lnTo>
                <a:lnTo>
                  <a:pt x="15240" y="272796"/>
                </a:lnTo>
                <a:lnTo>
                  <a:pt x="6096" y="263652"/>
                </a:lnTo>
                <a:lnTo>
                  <a:pt x="4572" y="259079"/>
                </a:lnTo>
                <a:lnTo>
                  <a:pt x="1524" y="252984"/>
                </a:lnTo>
                <a:lnTo>
                  <a:pt x="0" y="248412"/>
                </a:lnTo>
                <a:lnTo>
                  <a:pt x="0" y="0"/>
                </a:lnTo>
                <a:lnTo>
                  <a:pt x="73152" y="0"/>
                </a:lnTo>
                <a:lnTo>
                  <a:pt x="73152" y="126492"/>
                </a:lnTo>
                <a:lnTo>
                  <a:pt x="210997" y="126492"/>
                </a:lnTo>
                <a:lnTo>
                  <a:pt x="224701" y="146304"/>
                </a:lnTo>
                <a:lnTo>
                  <a:pt x="137160" y="146304"/>
                </a:lnTo>
                <a:lnTo>
                  <a:pt x="73152" y="201168"/>
                </a:lnTo>
                <a:lnTo>
                  <a:pt x="73152" y="281940"/>
                </a:lnTo>
                <a:close/>
              </a:path>
              <a:path w="318770" h="281940">
                <a:moveTo>
                  <a:pt x="210997" y="126492"/>
                </a:moveTo>
                <a:lnTo>
                  <a:pt x="73152" y="126492"/>
                </a:lnTo>
                <a:lnTo>
                  <a:pt x="193548" y="22860"/>
                </a:lnTo>
                <a:lnTo>
                  <a:pt x="211836" y="10668"/>
                </a:lnTo>
                <a:lnTo>
                  <a:pt x="220980" y="6096"/>
                </a:lnTo>
                <a:lnTo>
                  <a:pt x="228600" y="3048"/>
                </a:lnTo>
                <a:lnTo>
                  <a:pt x="237744" y="1524"/>
                </a:lnTo>
                <a:lnTo>
                  <a:pt x="245364" y="1524"/>
                </a:lnTo>
                <a:lnTo>
                  <a:pt x="254508" y="0"/>
                </a:lnTo>
                <a:lnTo>
                  <a:pt x="309372" y="0"/>
                </a:lnTo>
                <a:lnTo>
                  <a:pt x="192024" y="99060"/>
                </a:lnTo>
                <a:lnTo>
                  <a:pt x="210997" y="126492"/>
                </a:lnTo>
                <a:close/>
              </a:path>
              <a:path w="318770" h="281940">
                <a:moveTo>
                  <a:pt x="318516" y="281940"/>
                </a:moveTo>
                <a:lnTo>
                  <a:pt x="265176" y="281940"/>
                </a:lnTo>
                <a:lnTo>
                  <a:pt x="256032" y="278891"/>
                </a:lnTo>
                <a:lnTo>
                  <a:pt x="234696" y="269748"/>
                </a:lnTo>
                <a:lnTo>
                  <a:pt x="225552" y="263652"/>
                </a:lnTo>
                <a:lnTo>
                  <a:pt x="216408" y="256032"/>
                </a:lnTo>
                <a:lnTo>
                  <a:pt x="211836" y="252984"/>
                </a:lnTo>
                <a:lnTo>
                  <a:pt x="202692" y="239268"/>
                </a:lnTo>
                <a:lnTo>
                  <a:pt x="137160" y="146304"/>
                </a:lnTo>
                <a:lnTo>
                  <a:pt x="224701" y="146304"/>
                </a:lnTo>
                <a:lnTo>
                  <a:pt x="318516" y="281940"/>
                </a:lnTo>
                <a:close/>
              </a:path>
            </a:pathLst>
          </a:custGeom>
          <a:solidFill>
            <a:schemeClr val="bg1">
              <a:lumMod val="65000"/>
            </a:schemeClr>
          </a:solidFill>
        </p:spPr>
        <p:txBody>
          <a:bodyPr wrap="square" lIns="0" tIns="0" rIns="0" bIns="0" rtlCol="0"/>
          <a:lstStyle/>
          <a:p>
            <a:endParaRPr>
              <a:solidFill>
                <a:schemeClr val="accent3">
                  <a:lumMod val="40000"/>
                  <a:lumOff val="60000"/>
                </a:schemeClr>
              </a:solidFill>
            </a:endParaRPr>
          </a:p>
        </p:txBody>
      </p:sp>
      <p:sp>
        <p:nvSpPr>
          <p:cNvPr id="6" name="object 6"/>
          <p:cNvSpPr/>
          <p:nvPr/>
        </p:nvSpPr>
        <p:spPr>
          <a:xfrm>
            <a:off x="7835207" y="6870192"/>
            <a:ext cx="73660" cy="283845"/>
          </a:xfrm>
          <a:custGeom>
            <a:avLst/>
            <a:gdLst/>
            <a:ahLst/>
            <a:cxnLst/>
            <a:rect l="l" t="t" r="r" b="b"/>
            <a:pathLst>
              <a:path w="73659" h="283845">
                <a:moveTo>
                  <a:pt x="73152" y="283464"/>
                </a:moveTo>
                <a:lnTo>
                  <a:pt x="44196" y="283464"/>
                </a:lnTo>
                <a:lnTo>
                  <a:pt x="39624" y="281940"/>
                </a:lnTo>
                <a:lnTo>
                  <a:pt x="35052" y="281940"/>
                </a:lnTo>
                <a:lnTo>
                  <a:pt x="32004" y="280416"/>
                </a:lnTo>
                <a:lnTo>
                  <a:pt x="22860" y="277368"/>
                </a:lnTo>
                <a:lnTo>
                  <a:pt x="19812" y="275843"/>
                </a:lnTo>
                <a:lnTo>
                  <a:pt x="7620" y="263652"/>
                </a:lnTo>
                <a:lnTo>
                  <a:pt x="6096" y="260604"/>
                </a:lnTo>
                <a:lnTo>
                  <a:pt x="3048" y="257556"/>
                </a:lnTo>
                <a:lnTo>
                  <a:pt x="3048" y="252983"/>
                </a:lnTo>
                <a:lnTo>
                  <a:pt x="0" y="243840"/>
                </a:lnTo>
                <a:lnTo>
                  <a:pt x="0" y="0"/>
                </a:lnTo>
                <a:lnTo>
                  <a:pt x="73152" y="0"/>
                </a:lnTo>
                <a:lnTo>
                  <a:pt x="73152" y="283464"/>
                </a:lnTo>
                <a:close/>
              </a:path>
            </a:pathLst>
          </a:custGeom>
          <a:solidFill>
            <a:srgbClr val="7030A0"/>
          </a:solidFill>
        </p:spPr>
        <p:txBody>
          <a:bodyPr wrap="square" lIns="0" tIns="0" rIns="0" bIns="0" rtlCol="0"/>
          <a:lstStyle/>
          <a:p>
            <a:endParaRPr/>
          </a:p>
        </p:txBody>
      </p:sp>
      <p:sp>
        <p:nvSpPr>
          <p:cNvPr id="8" name="object 8"/>
          <p:cNvSpPr/>
          <p:nvPr/>
        </p:nvSpPr>
        <p:spPr>
          <a:xfrm>
            <a:off x="2522543" y="7303007"/>
            <a:ext cx="2527300" cy="257810"/>
          </a:xfrm>
          <a:custGeom>
            <a:avLst/>
            <a:gdLst/>
            <a:ahLst/>
            <a:cxnLst/>
            <a:rect l="l" t="t" r="r" b="b"/>
            <a:pathLst>
              <a:path w="2527300" h="257809">
                <a:moveTo>
                  <a:pt x="2526792" y="257556"/>
                </a:moveTo>
                <a:lnTo>
                  <a:pt x="0" y="257556"/>
                </a:lnTo>
                <a:lnTo>
                  <a:pt x="0" y="0"/>
                </a:lnTo>
                <a:lnTo>
                  <a:pt x="2526792" y="0"/>
                </a:lnTo>
                <a:lnTo>
                  <a:pt x="2526792" y="257556"/>
                </a:lnTo>
                <a:close/>
              </a:path>
            </a:pathLst>
          </a:custGeom>
          <a:solidFill>
            <a:srgbClr val="008CD1"/>
          </a:solidFill>
        </p:spPr>
        <p:txBody>
          <a:bodyPr wrap="square" lIns="0" tIns="0" rIns="0" bIns="0" rtlCol="0"/>
          <a:lstStyle/>
          <a:p>
            <a:endParaRPr/>
          </a:p>
        </p:txBody>
      </p:sp>
      <p:sp>
        <p:nvSpPr>
          <p:cNvPr id="9" name="object 9"/>
          <p:cNvSpPr/>
          <p:nvPr/>
        </p:nvSpPr>
        <p:spPr>
          <a:xfrm>
            <a:off x="2522543" y="1403604"/>
            <a:ext cx="2527300" cy="0"/>
          </a:xfrm>
          <a:custGeom>
            <a:avLst/>
            <a:gdLst/>
            <a:ahLst/>
            <a:cxnLst/>
            <a:rect l="l" t="t" r="r" b="b"/>
            <a:pathLst>
              <a:path w="2527300">
                <a:moveTo>
                  <a:pt x="0" y="0"/>
                </a:moveTo>
                <a:lnTo>
                  <a:pt x="2526792" y="0"/>
                </a:lnTo>
              </a:path>
            </a:pathLst>
          </a:custGeom>
          <a:ln w="45719">
            <a:solidFill>
              <a:srgbClr val="008CD1"/>
            </a:solidFill>
          </a:ln>
        </p:spPr>
        <p:txBody>
          <a:bodyPr wrap="square" lIns="0" tIns="0" rIns="0" bIns="0" rtlCol="0"/>
          <a:lstStyle/>
          <a:p>
            <a:endParaRPr/>
          </a:p>
        </p:txBody>
      </p:sp>
      <p:sp>
        <p:nvSpPr>
          <p:cNvPr id="10" name="object 10"/>
          <p:cNvSpPr/>
          <p:nvPr/>
        </p:nvSpPr>
        <p:spPr>
          <a:xfrm>
            <a:off x="5049335" y="7303007"/>
            <a:ext cx="2527300" cy="257810"/>
          </a:xfrm>
          <a:custGeom>
            <a:avLst/>
            <a:gdLst/>
            <a:ahLst/>
            <a:cxnLst/>
            <a:rect l="l" t="t" r="r" b="b"/>
            <a:pathLst>
              <a:path w="2527300" h="257809">
                <a:moveTo>
                  <a:pt x="2526792" y="257556"/>
                </a:moveTo>
                <a:lnTo>
                  <a:pt x="0" y="257556"/>
                </a:lnTo>
                <a:lnTo>
                  <a:pt x="0" y="0"/>
                </a:lnTo>
                <a:lnTo>
                  <a:pt x="2526792" y="0"/>
                </a:lnTo>
                <a:lnTo>
                  <a:pt x="2526792" y="257556"/>
                </a:lnTo>
                <a:close/>
              </a:path>
            </a:pathLst>
          </a:custGeom>
          <a:solidFill>
            <a:schemeClr val="bg1">
              <a:lumMod val="65000"/>
            </a:schemeClr>
          </a:solidFill>
        </p:spPr>
        <p:txBody>
          <a:bodyPr wrap="square" lIns="0" tIns="0" rIns="0" bIns="0" rtlCol="0"/>
          <a:lstStyle/>
          <a:p>
            <a:endParaRPr/>
          </a:p>
        </p:txBody>
      </p:sp>
      <p:sp>
        <p:nvSpPr>
          <p:cNvPr id="11" name="object 11"/>
          <p:cNvSpPr/>
          <p:nvPr/>
        </p:nvSpPr>
        <p:spPr>
          <a:xfrm>
            <a:off x="5049335" y="1403604"/>
            <a:ext cx="2527300" cy="0"/>
          </a:xfrm>
          <a:custGeom>
            <a:avLst/>
            <a:gdLst/>
            <a:ahLst/>
            <a:cxnLst/>
            <a:rect l="l" t="t" r="r" b="b"/>
            <a:pathLst>
              <a:path w="2527300">
                <a:moveTo>
                  <a:pt x="0" y="0"/>
                </a:moveTo>
                <a:lnTo>
                  <a:pt x="2526792" y="0"/>
                </a:lnTo>
              </a:path>
            </a:pathLst>
          </a:custGeom>
          <a:ln w="45719">
            <a:solidFill>
              <a:schemeClr val="bg1">
                <a:lumMod val="65000"/>
              </a:schemeClr>
            </a:solidFill>
          </a:ln>
        </p:spPr>
        <p:txBody>
          <a:bodyPr wrap="square" lIns="0" tIns="0" rIns="0" bIns="0" rtlCol="0"/>
          <a:lstStyle/>
          <a:p>
            <a:endParaRPr/>
          </a:p>
        </p:txBody>
      </p:sp>
      <p:sp>
        <p:nvSpPr>
          <p:cNvPr id="12" name="object 12"/>
          <p:cNvSpPr/>
          <p:nvPr/>
        </p:nvSpPr>
        <p:spPr>
          <a:xfrm>
            <a:off x="7576128" y="7303007"/>
            <a:ext cx="2504440" cy="257810"/>
          </a:xfrm>
          <a:custGeom>
            <a:avLst/>
            <a:gdLst/>
            <a:ahLst/>
            <a:cxnLst/>
            <a:rect l="l" t="t" r="r" b="b"/>
            <a:pathLst>
              <a:path w="2504440" h="257809">
                <a:moveTo>
                  <a:pt x="2503932" y="257556"/>
                </a:moveTo>
                <a:lnTo>
                  <a:pt x="0" y="257556"/>
                </a:lnTo>
                <a:lnTo>
                  <a:pt x="0" y="0"/>
                </a:lnTo>
                <a:lnTo>
                  <a:pt x="2503932" y="0"/>
                </a:lnTo>
                <a:lnTo>
                  <a:pt x="2503932" y="257556"/>
                </a:lnTo>
                <a:close/>
              </a:path>
            </a:pathLst>
          </a:custGeom>
          <a:solidFill>
            <a:schemeClr val="accent2">
              <a:lumMod val="40000"/>
              <a:lumOff val="60000"/>
            </a:schemeClr>
          </a:solidFill>
        </p:spPr>
        <p:txBody>
          <a:bodyPr wrap="square" lIns="0" tIns="0" rIns="0" bIns="0" rtlCol="0"/>
          <a:lstStyle/>
          <a:p>
            <a:endParaRPr/>
          </a:p>
        </p:txBody>
      </p:sp>
      <p:sp>
        <p:nvSpPr>
          <p:cNvPr id="13" name="object 13"/>
          <p:cNvSpPr/>
          <p:nvPr/>
        </p:nvSpPr>
        <p:spPr>
          <a:xfrm>
            <a:off x="7576128" y="1403604"/>
            <a:ext cx="2504440" cy="0"/>
          </a:xfrm>
          <a:custGeom>
            <a:avLst/>
            <a:gdLst/>
            <a:ahLst/>
            <a:cxnLst/>
            <a:rect l="l" t="t" r="r" b="b"/>
            <a:pathLst>
              <a:path w="2504440">
                <a:moveTo>
                  <a:pt x="0" y="0"/>
                </a:moveTo>
                <a:lnTo>
                  <a:pt x="2503932" y="0"/>
                </a:lnTo>
              </a:path>
            </a:pathLst>
          </a:custGeom>
          <a:ln w="45719">
            <a:solidFill>
              <a:schemeClr val="accent2">
                <a:lumMod val="40000"/>
                <a:lumOff val="60000"/>
              </a:schemeClr>
            </a:solidFill>
          </a:ln>
        </p:spPr>
        <p:txBody>
          <a:bodyPr wrap="square" lIns="0" tIns="0" rIns="0" bIns="0" rtlCol="0"/>
          <a:lstStyle/>
          <a:p>
            <a:endParaRPr/>
          </a:p>
        </p:txBody>
      </p:sp>
      <p:sp>
        <p:nvSpPr>
          <p:cNvPr id="14" name="object 14"/>
          <p:cNvSpPr/>
          <p:nvPr/>
        </p:nvSpPr>
        <p:spPr>
          <a:xfrm>
            <a:off x="-1200" y="7303007"/>
            <a:ext cx="2524125" cy="257810"/>
          </a:xfrm>
          <a:custGeom>
            <a:avLst/>
            <a:gdLst/>
            <a:ahLst/>
            <a:cxnLst/>
            <a:rect l="l" t="t" r="r" b="b"/>
            <a:pathLst>
              <a:path w="2524125" h="257809">
                <a:moveTo>
                  <a:pt x="2523743" y="257556"/>
                </a:moveTo>
                <a:lnTo>
                  <a:pt x="0" y="257556"/>
                </a:lnTo>
                <a:lnTo>
                  <a:pt x="0" y="0"/>
                </a:lnTo>
                <a:lnTo>
                  <a:pt x="2523743" y="0"/>
                </a:lnTo>
                <a:lnTo>
                  <a:pt x="2523743" y="257556"/>
                </a:lnTo>
                <a:close/>
              </a:path>
            </a:pathLst>
          </a:custGeom>
          <a:solidFill>
            <a:srgbClr val="7030A0"/>
          </a:solidFill>
        </p:spPr>
        <p:txBody>
          <a:bodyPr wrap="square" lIns="0" tIns="0" rIns="0" bIns="0" rtlCol="0"/>
          <a:lstStyle/>
          <a:p>
            <a:endParaRPr/>
          </a:p>
        </p:txBody>
      </p:sp>
      <p:sp>
        <p:nvSpPr>
          <p:cNvPr id="15" name="object 15"/>
          <p:cNvSpPr/>
          <p:nvPr/>
        </p:nvSpPr>
        <p:spPr>
          <a:xfrm>
            <a:off x="-1200" y="1403604"/>
            <a:ext cx="2524125" cy="0"/>
          </a:xfrm>
          <a:custGeom>
            <a:avLst/>
            <a:gdLst/>
            <a:ahLst/>
            <a:cxnLst/>
            <a:rect l="l" t="t" r="r" b="b"/>
            <a:pathLst>
              <a:path w="2524125">
                <a:moveTo>
                  <a:pt x="0" y="0"/>
                </a:moveTo>
                <a:lnTo>
                  <a:pt x="2523743" y="0"/>
                </a:lnTo>
              </a:path>
            </a:pathLst>
          </a:custGeom>
          <a:ln w="45719">
            <a:solidFill>
              <a:srgbClr val="7030A0"/>
            </a:solidFill>
          </a:ln>
        </p:spPr>
        <p:txBody>
          <a:bodyPr wrap="square" lIns="0" tIns="0" rIns="0" bIns="0" rtlCol="0"/>
          <a:lstStyle/>
          <a:p>
            <a:endParaRPr/>
          </a:p>
        </p:txBody>
      </p:sp>
      <p:sp>
        <p:nvSpPr>
          <p:cNvPr id="16" name="object 16"/>
          <p:cNvSpPr txBox="1">
            <a:spLocks noGrp="1"/>
          </p:cNvSpPr>
          <p:nvPr>
            <p:ph type="title"/>
          </p:nvPr>
        </p:nvSpPr>
        <p:spPr>
          <a:xfrm>
            <a:off x="546100" y="384332"/>
            <a:ext cx="8560916" cy="630300"/>
          </a:xfrm>
          <a:prstGeom prst="rect">
            <a:avLst/>
          </a:prstGeom>
        </p:spPr>
        <p:txBody>
          <a:bodyPr vert="horz" wrap="square" lIns="0" tIns="14604" rIns="0" bIns="0" rtlCol="0">
            <a:spAutoFit/>
          </a:bodyPr>
          <a:lstStyle/>
          <a:p>
            <a:pPr marL="12700" algn="ctr">
              <a:spcBef>
                <a:spcPts val="114"/>
              </a:spcBef>
            </a:pPr>
            <a:r>
              <a:rPr lang="en-US" sz="4000" spc="-45" dirty="0"/>
              <a:t>Steps to Create a Company in Greece</a:t>
            </a:r>
            <a:endParaRPr sz="4000" dirty="0"/>
          </a:p>
        </p:txBody>
      </p:sp>
      <p:sp>
        <p:nvSpPr>
          <p:cNvPr id="2" name="Text Placeholder 1">
            <a:extLst>
              <a:ext uri="{FF2B5EF4-FFF2-40B4-BE49-F238E27FC236}">
                <a16:creationId xmlns:a16="http://schemas.microsoft.com/office/drawing/2014/main" xmlns="" id="{C2DC2DA5-DE64-4CE2-B204-D5421FFB3549}"/>
              </a:ext>
            </a:extLst>
          </p:cNvPr>
          <p:cNvSpPr>
            <a:spLocks noGrp="1"/>
          </p:cNvSpPr>
          <p:nvPr>
            <p:ph type="body" idx="1"/>
          </p:nvPr>
        </p:nvSpPr>
        <p:spPr>
          <a:xfrm>
            <a:off x="615612" y="1633932"/>
            <a:ext cx="9245569" cy="5373972"/>
          </a:xfrm>
        </p:spPr>
        <p:txBody>
          <a:bodyPr/>
          <a:lstStyle/>
          <a:p>
            <a:pPr marL="12064" marR="332740">
              <a:lnSpc>
                <a:spcPct val="121700"/>
              </a:lnSpc>
              <a:spcBef>
                <a:spcPts val="95"/>
              </a:spcBef>
              <a:tabLst>
                <a:tab pos="407034" algn="l"/>
                <a:tab pos="407670" algn="l"/>
              </a:tabLst>
            </a:pPr>
            <a:r>
              <a:rPr lang="en-US" sz="2800" spc="20" dirty="0"/>
              <a:t>8</a:t>
            </a:r>
            <a:r>
              <a:rPr lang="en-US" sz="2800" spc="20" baseline="30000" dirty="0"/>
              <a:t>th</a:t>
            </a:r>
            <a:r>
              <a:rPr lang="en-US" sz="2800" spc="20" dirty="0"/>
              <a:t> STEP:  Optionally </a:t>
            </a:r>
            <a:endParaRPr lang="en-US" sz="2400" spc="20" dirty="0"/>
          </a:p>
          <a:p>
            <a:pPr marL="12064" marR="332740">
              <a:lnSpc>
                <a:spcPct val="121700"/>
              </a:lnSpc>
              <a:spcBef>
                <a:spcPts val="95"/>
              </a:spcBef>
              <a:tabLst>
                <a:tab pos="407034" algn="l"/>
                <a:tab pos="407670" algn="l"/>
              </a:tabLst>
            </a:pPr>
            <a:r>
              <a:rPr lang="en-US" sz="1800" spc="20" dirty="0"/>
              <a:t>	Depending on the needs and particular activities of a business or professional</a:t>
            </a:r>
          </a:p>
          <a:p>
            <a:pPr marL="12064" marR="332740">
              <a:lnSpc>
                <a:spcPct val="121700"/>
              </a:lnSpc>
              <a:spcBef>
                <a:spcPts val="95"/>
              </a:spcBef>
              <a:tabLst>
                <a:tab pos="407034" algn="l"/>
                <a:tab pos="407670" algn="l"/>
              </a:tabLst>
            </a:pPr>
            <a:r>
              <a:rPr lang="en-US" sz="1800" spc="20" dirty="0"/>
              <a:t>	activity, other actions may be required on a case by case basis</a:t>
            </a:r>
          </a:p>
          <a:p>
            <a:pPr marL="12064" marR="332740">
              <a:lnSpc>
                <a:spcPct val="121700"/>
              </a:lnSpc>
              <a:spcBef>
                <a:spcPts val="95"/>
              </a:spcBef>
              <a:tabLst>
                <a:tab pos="407034" algn="l"/>
                <a:tab pos="407670" algn="l"/>
              </a:tabLst>
            </a:pPr>
            <a:r>
              <a:rPr lang="en-US" sz="1800" spc="20" dirty="0"/>
              <a:t>	its foundation. For example:</a:t>
            </a:r>
          </a:p>
          <a:p>
            <a:pPr marL="297814" marR="332740" indent="-285750">
              <a:lnSpc>
                <a:spcPct val="121700"/>
              </a:lnSpc>
              <a:spcBef>
                <a:spcPts val="95"/>
              </a:spcBef>
              <a:buFont typeface="Arial" panose="020B0604020202020204" pitchFamily="34" charset="0"/>
              <a:buChar char="•"/>
              <a:tabLst>
                <a:tab pos="407034" algn="l"/>
                <a:tab pos="407670" algn="l"/>
              </a:tabLst>
            </a:pPr>
            <a:r>
              <a:rPr lang="el-GR" sz="1800" spc="20" dirty="0"/>
              <a:t> </a:t>
            </a:r>
            <a:r>
              <a:rPr lang="en-US" sz="1800" spc="20" dirty="0" smtClean="0"/>
              <a:t>A </a:t>
            </a:r>
            <a:r>
              <a:rPr lang="en-US" sz="1800" spc="20" dirty="0"/>
              <a:t>business may request Trademark registration. (Law 2239/94). Responsible for it is 		the 	Ministry Directorate Commerce: </a:t>
            </a:r>
          </a:p>
          <a:p>
            <a:pPr marL="297814" marR="332740" indent="-285750">
              <a:lnSpc>
                <a:spcPct val="121700"/>
              </a:lnSpc>
              <a:spcBef>
                <a:spcPts val="95"/>
              </a:spcBef>
              <a:buFont typeface="Arial" panose="020B0604020202020204" pitchFamily="34" charset="0"/>
              <a:buChar char="•"/>
              <a:tabLst>
                <a:tab pos="407034" algn="l"/>
                <a:tab pos="407670" algn="l"/>
              </a:tabLst>
            </a:pPr>
            <a:r>
              <a:rPr lang="en-US" sz="1800" spc="20" dirty="0"/>
              <a:t> For the production.</a:t>
            </a:r>
          </a:p>
          <a:p>
            <a:pPr marL="354964" marR="332740" indent="-342900">
              <a:lnSpc>
                <a:spcPct val="121700"/>
              </a:lnSpc>
              <a:spcBef>
                <a:spcPts val="95"/>
              </a:spcBef>
              <a:buFont typeface="Arial" panose="020B0604020202020204" pitchFamily="34" charset="0"/>
              <a:buChar char="•"/>
              <a:tabLst>
                <a:tab pos="407034" algn="l"/>
                <a:tab pos="407670" algn="l"/>
              </a:tabLst>
            </a:pPr>
            <a:r>
              <a:rPr lang="en-US" sz="1800" spc="20" dirty="0"/>
              <a:t>The marketing of certain products requires the CE mark. Competent bodies exist</a:t>
            </a:r>
          </a:p>
          <a:p>
            <a:pPr marL="354964" marR="332740" indent="-342900">
              <a:lnSpc>
                <a:spcPct val="121700"/>
              </a:lnSpc>
              <a:spcBef>
                <a:spcPts val="95"/>
              </a:spcBef>
              <a:buFont typeface="Arial" panose="020B0604020202020204" pitchFamily="34" charset="0"/>
              <a:buChar char="•"/>
              <a:tabLst>
                <a:tab pos="407034" algn="l"/>
                <a:tab pos="407670" algn="l"/>
              </a:tabLst>
            </a:pPr>
            <a:r>
              <a:rPr lang="en-US" sz="1800" spc="20" dirty="0"/>
              <a:t>many on a case-by-case basis, including the Directorate of Quality Policy of the General Secretariat of Industry of the Ministry of Development.</a:t>
            </a:r>
          </a:p>
          <a:p>
            <a:pPr marL="354964" marR="332740" indent="-342900">
              <a:lnSpc>
                <a:spcPct val="121700"/>
              </a:lnSpc>
              <a:spcBef>
                <a:spcPts val="95"/>
              </a:spcBef>
              <a:buFont typeface="Arial" panose="020B0604020202020204" pitchFamily="34" charset="0"/>
              <a:buChar char="•"/>
              <a:tabLst>
                <a:tab pos="407034" algn="l"/>
                <a:tab pos="407670" algn="l"/>
              </a:tabLst>
            </a:pPr>
            <a:r>
              <a:rPr lang="en-US" sz="1800" spc="20" dirty="0"/>
              <a:t>Patent or industrial design or intellectual property may also is desirable. Competent bodies are OBI and OBI.</a:t>
            </a:r>
          </a:p>
          <a:p>
            <a:pPr marL="354964" marR="332740" indent="-342900">
              <a:lnSpc>
                <a:spcPct val="121700"/>
              </a:lnSpc>
              <a:spcBef>
                <a:spcPts val="95"/>
              </a:spcBef>
              <a:buFont typeface="Arial" panose="020B0604020202020204" pitchFamily="34" charset="0"/>
              <a:buChar char="•"/>
              <a:tabLst>
                <a:tab pos="407034" algn="l"/>
                <a:tab pos="407670" algn="l"/>
              </a:tabLst>
            </a:pPr>
            <a:r>
              <a:rPr lang="en-US" sz="1800" spc="20" dirty="0"/>
              <a:t>The installation and operating license issues the issuing obligation various other on-the-go licenses, such as Building (Urban Planning), Environmental Impact (Prefecture), Engineering study etc.</a:t>
            </a:r>
          </a:p>
        </p:txBody>
      </p:sp>
      <p:sp>
        <p:nvSpPr>
          <p:cNvPr id="18" name="TextBox 17">
            <a:extLst>
              <a:ext uri="{FF2B5EF4-FFF2-40B4-BE49-F238E27FC236}">
                <a16:creationId xmlns:a16="http://schemas.microsoft.com/office/drawing/2014/main" xmlns="" id="{8028AFC5-7671-4B82-993C-322323E2B715}"/>
              </a:ext>
            </a:extLst>
          </p:cNvPr>
          <p:cNvSpPr txBox="1"/>
          <p:nvPr/>
        </p:nvSpPr>
        <p:spPr>
          <a:xfrm>
            <a:off x="8556313" y="6871106"/>
            <a:ext cx="1304868" cy="369332"/>
          </a:xfrm>
          <a:prstGeom prst="rect">
            <a:avLst/>
          </a:prstGeom>
          <a:noFill/>
        </p:spPr>
        <p:txBody>
          <a:bodyPr wrap="square" rtlCol="0">
            <a:spAutoFit/>
          </a:bodyPr>
          <a:lstStyle/>
          <a:p>
            <a:r>
              <a:rPr lang="en-US" b="1" dirty="0" err="1"/>
              <a:t>Agriniou</a:t>
            </a:r>
            <a:endParaRPr lang="en-US" b="1" dirty="0"/>
          </a:p>
        </p:txBody>
      </p:sp>
      <p:sp>
        <p:nvSpPr>
          <p:cNvPr id="19" name="Isosceles Triangle 18">
            <a:extLst>
              <a:ext uri="{FF2B5EF4-FFF2-40B4-BE49-F238E27FC236}">
                <a16:creationId xmlns:a16="http://schemas.microsoft.com/office/drawing/2014/main" xmlns="" id="{8C34EB8A-263F-414D-9DD7-7CB0F6C6669D}"/>
              </a:ext>
            </a:extLst>
          </p:cNvPr>
          <p:cNvSpPr/>
          <p:nvPr/>
        </p:nvSpPr>
        <p:spPr>
          <a:xfrm>
            <a:off x="7576128" y="6981824"/>
            <a:ext cx="218439" cy="147897"/>
          </a:xfrm>
          <a:prstGeom prst="triangl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22225">
                <a:noFill/>
                <a:prstDash val="solid"/>
              </a:ln>
              <a:solidFill>
                <a:schemeClr val="accent2">
                  <a:lumMod val="40000"/>
                  <a:lumOff val="60000"/>
                </a:schemeClr>
              </a:solidFill>
            </a:endParaRPr>
          </a:p>
        </p:txBody>
      </p:sp>
    </p:spTree>
    <p:extLst>
      <p:ext uri="{BB962C8B-B14F-4D97-AF65-F5344CB8AC3E}">
        <p14:creationId xmlns:p14="http://schemas.microsoft.com/office/powerpoint/2010/main" val="4426457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7949507" y="6870192"/>
            <a:ext cx="260985" cy="283845"/>
          </a:xfrm>
          <a:custGeom>
            <a:avLst/>
            <a:gdLst/>
            <a:ahLst/>
            <a:cxnLst/>
            <a:rect l="l" t="t" r="r" b="b"/>
            <a:pathLst>
              <a:path w="260984" h="283845">
                <a:moveTo>
                  <a:pt x="260604" y="283464"/>
                </a:moveTo>
                <a:lnTo>
                  <a:pt x="42672" y="283464"/>
                </a:lnTo>
                <a:lnTo>
                  <a:pt x="39624" y="281940"/>
                </a:lnTo>
                <a:lnTo>
                  <a:pt x="35052" y="281940"/>
                </a:lnTo>
                <a:lnTo>
                  <a:pt x="10668" y="266700"/>
                </a:lnTo>
                <a:lnTo>
                  <a:pt x="4572" y="260604"/>
                </a:lnTo>
                <a:lnTo>
                  <a:pt x="3048" y="257556"/>
                </a:lnTo>
                <a:lnTo>
                  <a:pt x="1524" y="252983"/>
                </a:lnTo>
                <a:lnTo>
                  <a:pt x="1524" y="248412"/>
                </a:lnTo>
                <a:lnTo>
                  <a:pt x="0" y="243840"/>
                </a:lnTo>
                <a:lnTo>
                  <a:pt x="0" y="0"/>
                </a:lnTo>
                <a:lnTo>
                  <a:pt x="260604" y="0"/>
                </a:lnTo>
                <a:lnTo>
                  <a:pt x="260604" y="53340"/>
                </a:lnTo>
                <a:lnTo>
                  <a:pt x="73152" y="53340"/>
                </a:lnTo>
                <a:lnTo>
                  <a:pt x="73152" y="114300"/>
                </a:lnTo>
                <a:lnTo>
                  <a:pt x="217931" y="114300"/>
                </a:lnTo>
                <a:lnTo>
                  <a:pt x="217931" y="169164"/>
                </a:lnTo>
                <a:lnTo>
                  <a:pt x="73152" y="169164"/>
                </a:lnTo>
                <a:lnTo>
                  <a:pt x="73152" y="228600"/>
                </a:lnTo>
                <a:lnTo>
                  <a:pt x="260604" y="228600"/>
                </a:lnTo>
                <a:lnTo>
                  <a:pt x="260604" y="283464"/>
                </a:lnTo>
                <a:close/>
              </a:path>
            </a:pathLst>
          </a:custGeom>
          <a:solidFill>
            <a:srgbClr val="008CD1"/>
          </a:solidFill>
        </p:spPr>
        <p:txBody>
          <a:bodyPr wrap="square" lIns="0" tIns="0" rIns="0" bIns="0" rtlCol="0"/>
          <a:lstStyle/>
          <a:p>
            <a:endParaRPr/>
          </a:p>
        </p:txBody>
      </p:sp>
      <p:sp>
        <p:nvSpPr>
          <p:cNvPr id="5" name="object 5"/>
          <p:cNvSpPr/>
          <p:nvPr/>
        </p:nvSpPr>
        <p:spPr>
          <a:xfrm>
            <a:off x="8237543" y="6873240"/>
            <a:ext cx="318770" cy="281940"/>
          </a:xfrm>
          <a:custGeom>
            <a:avLst/>
            <a:gdLst/>
            <a:ahLst/>
            <a:cxnLst/>
            <a:rect l="l" t="t" r="r" b="b"/>
            <a:pathLst>
              <a:path w="318770" h="281940">
                <a:moveTo>
                  <a:pt x="73152" y="281940"/>
                </a:moveTo>
                <a:lnTo>
                  <a:pt x="35052" y="281940"/>
                </a:lnTo>
                <a:lnTo>
                  <a:pt x="25907" y="278891"/>
                </a:lnTo>
                <a:lnTo>
                  <a:pt x="22860" y="277367"/>
                </a:lnTo>
                <a:lnTo>
                  <a:pt x="18288" y="274320"/>
                </a:lnTo>
                <a:lnTo>
                  <a:pt x="15240" y="272796"/>
                </a:lnTo>
                <a:lnTo>
                  <a:pt x="6096" y="263652"/>
                </a:lnTo>
                <a:lnTo>
                  <a:pt x="4572" y="259079"/>
                </a:lnTo>
                <a:lnTo>
                  <a:pt x="1524" y="252984"/>
                </a:lnTo>
                <a:lnTo>
                  <a:pt x="0" y="248412"/>
                </a:lnTo>
                <a:lnTo>
                  <a:pt x="0" y="0"/>
                </a:lnTo>
                <a:lnTo>
                  <a:pt x="73152" y="0"/>
                </a:lnTo>
                <a:lnTo>
                  <a:pt x="73152" y="126492"/>
                </a:lnTo>
                <a:lnTo>
                  <a:pt x="210997" y="126492"/>
                </a:lnTo>
                <a:lnTo>
                  <a:pt x="224701" y="146304"/>
                </a:lnTo>
                <a:lnTo>
                  <a:pt x="137160" y="146304"/>
                </a:lnTo>
                <a:lnTo>
                  <a:pt x="73152" y="201168"/>
                </a:lnTo>
                <a:lnTo>
                  <a:pt x="73152" y="281940"/>
                </a:lnTo>
                <a:close/>
              </a:path>
              <a:path w="318770" h="281940">
                <a:moveTo>
                  <a:pt x="210997" y="126492"/>
                </a:moveTo>
                <a:lnTo>
                  <a:pt x="73152" y="126492"/>
                </a:lnTo>
                <a:lnTo>
                  <a:pt x="193548" y="22860"/>
                </a:lnTo>
                <a:lnTo>
                  <a:pt x="211836" y="10668"/>
                </a:lnTo>
                <a:lnTo>
                  <a:pt x="220980" y="6096"/>
                </a:lnTo>
                <a:lnTo>
                  <a:pt x="228600" y="3048"/>
                </a:lnTo>
                <a:lnTo>
                  <a:pt x="237744" y="1524"/>
                </a:lnTo>
                <a:lnTo>
                  <a:pt x="245364" y="1524"/>
                </a:lnTo>
                <a:lnTo>
                  <a:pt x="254508" y="0"/>
                </a:lnTo>
                <a:lnTo>
                  <a:pt x="309372" y="0"/>
                </a:lnTo>
                <a:lnTo>
                  <a:pt x="192024" y="99060"/>
                </a:lnTo>
                <a:lnTo>
                  <a:pt x="210997" y="126492"/>
                </a:lnTo>
                <a:close/>
              </a:path>
              <a:path w="318770" h="281940">
                <a:moveTo>
                  <a:pt x="318516" y="281940"/>
                </a:moveTo>
                <a:lnTo>
                  <a:pt x="265176" y="281940"/>
                </a:lnTo>
                <a:lnTo>
                  <a:pt x="256032" y="278891"/>
                </a:lnTo>
                <a:lnTo>
                  <a:pt x="234696" y="269748"/>
                </a:lnTo>
                <a:lnTo>
                  <a:pt x="225552" y="263652"/>
                </a:lnTo>
                <a:lnTo>
                  <a:pt x="216408" y="256032"/>
                </a:lnTo>
                <a:lnTo>
                  <a:pt x="211836" y="252984"/>
                </a:lnTo>
                <a:lnTo>
                  <a:pt x="202692" y="239268"/>
                </a:lnTo>
                <a:lnTo>
                  <a:pt x="137160" y="146304"/>
                </a:lnTo>
                <a:lnTo>
                  <a:pt x="224701" y="146304"/>
                </a:lnTo>
                <a:lnTo>
                  <a:pt x="318516" y="281940"/>
                </a:lnTo>
                <a:close/>
              </a:path>
            </a:pathLst>
          </a:custGeom>
          <a:solidFill>
            <a:schemeClr val="bg1">
              <a:lumMod val="65000"/>
            </a:schemeClr>
          </a:solidFill>
        </p:spPr>
        <p:txBody>
          <a:bodyPr wrap="square" lIns="0" tIns="0" rIns="0" bIns="0" rtlCol="0"/>
          <a:lstStyle/>
          <a:p>
            <a:endParaRPr>
              <a:solidFill>
                <a:schemeClr val="accent3">
                  <a:lumMod val="40000"/>
                  <a:lumOff val="60000"/>
                </a:schemeClr>
              </a:solidFill>
            </a:endParaRPr>
          </a:p>
        </p:txBody>
      </p:sp>
      <p:sp>
        <p:nvSpPr>
          <p:cNvPr id="6" name="object 6"/>
          <p:cNvSpPr/>
          <p:nvPr/>
        </p:nvSpPr>
        <p:spPr>
          <a:xfrm>
            <a:off x="7835207" y="6870192"/>
            <a:ext cx="73660" cy="283845"/>
          </a:xfrm>
          <a:custGeom>
            <a:avLst/>
            <a:gdLst/>
            <a:ahLst/>
            <a:cxnLst/>
            <a:rect l="l" t="t" r="r" b="b"/>
            <a:pathLst>
              <a:path w="73659" h="283845">
                <a:moveTo>
                  <a:pt x="73152" y="283464"/>
                </a:moveTo>
                <a:lnTo>
                  <a:pt x="44196" y="283464"/>
                </a:lnTo>
                <a:lnTo>
                  <a:pt x="39624" y="281940"/>
                </a:lnTo>
                <a:lnTo>
                  <a:pt x="35052" y="281940"/>
                </a:lnTo>
                <a:lnTo>
                  <a:pt x="32004" y="280416"/>
                </a:lnTo>
                <a:lnTo>
                  <a:pt x="22860" y="277368"/>
                </a:lnTo>
                <a:lnTo>
                  <a:pt x="19812" y="275843"/>
                </a:lnTo>
                <a:lnTo>
                  <a:pt x="7620" y="263652"/>
                </a:lnTo>
                <a:lnTo>
                  <a:pt x="6096" y="260604"/>
                </a:lnTo>
                <a:lnTo>
                  <a:pt x="3048" y="257556"/>
                </a:lnTo>
                <a:lnTo>
                  <a:pt x="3048" y="252983"/>
                </a:lnTo>
                <a:lnTo>
                  <a:pt x="0" y="243840"/>
                </a:lnTo>
                <a:lnTo>
                  <a:pt x="0" y="0"/>
                </a:lnTo>
                <a:lnTo>
                  <a:pt x="73152" y="0"/>
                </a:lnTo>
                <a:lnTo>
                  <a:pt x="73152" y="283464"/>
                </a:lnTo>
                <a:close/>
              </a:path>
            </a:pathLst>
          </a:custGeom>
          <a:solidFill>
            <a:srgbClr val="7030A0"/>
          </a:solidFill>
        </p:spPr>
        <p:txBody>
          <a:bodyPr wrap="square" lIns="0" tIns="0" rIns="0" bIns="0" rtlCol="0"/>
          <a:lstStyle/>
          <a:p>
            <a:endParaRPr/>
          </a:p>
        </p:txBody>
      </p:sp>
      <p:sp>
        <p:nvSpPr>
          <p:cNvPr id="8" name="object 8"/>
          <p:cNvSpPr/>
          <p:nvPr/>
        </p:nvSpPr>
        <p:spPr>
          <a:xfrm>
            <a:off x="2522543" y="7303007"/>
            <a:ext cx="2527300" cy="257810"/>
          </a:xfrm>
          <a:custGeom>
            <a:avLst/>
            <a:gdLst/>
            <a:ahLst/>
            <a:cxnLst/>
            <a:rect l="l" t="t" r="r" b="b"/>
            <a:pathLst>
              <a:path w="2527300" h="257809">
                <a:moveTo>
                  <a:pt x="2526792" y="257556"/>
                </a:moveTo>
                <a:lnTo>
                  <a:pt x="0" y="257556"/>
                </a:lnTo>
                <a:lnTo>
                  <a:pt x="0" y="0"/>
                </a:lnTo>
                <a:lnTo>
                  <a:pt x="2526792" y="0"/>
                </a:lnTo>
                <a:lnTo>
                  <a:pt x="2526792" y="257556"/>
                </a:lnTo>
                <a:close/>
              </a:path>
            </a:pathLst>
          </a:custGeom>
          <a:solidFill>
            <a:srgbClr val="008CD1"/>
          </a:solidFill>
        </p:spPr>
        <p:txBody>
          <a:bodyPr wrap="square" lIns="0" tIns="0" rIns="0" bIns="0" rtlCol="0"/>
          <a:lstStyle/>
          <a:p>
            <a:endParaRPr/>
          </a:p>
        </p:txBody>
      </p:sp>
      <p:sp>
        <p:nvSpPr>
          <p:cNvPr id="9" name="object 9"/>
          <p:cNvSpPr/>
          <p:nvPr/>
        </p:nvSpPr>
        <p:spPr>
          <a:xfrm>
            <a:off x="2522543" y="1403604"/>
            <a:ext cx="2527300" cy="0"/>
          </a:xfrm>
          <a:custGeom>
            <a:avLst/>
            <a:gdLst/>
            <a:ahLst/>
            <a:cxnLst/>
            <a:rect l="l" t="t" r="r" b="b"/>
            <a:pathLst>
              <a:path w="2527300">
                <a:moveTo>
                  <a:pt x="0" y="0"/>
                </a:moveTo>
                <a:lnTo>
                  <a:pt x="2526792" y="0"/>
                </a:lnTo>
              </a:path>
            </a:pathLst>
          </a:custGeom>
          <a:ln w="45719">
            <a:solidFill>
              <a:srgbClr val="008CD1"/>
            </a:solidFill>
          </a:ln>
        </p:spPr>
        <p:txBody>
          <a:bodyPr wrap="square" lIns="0" tIns="0" rIns="0" bIns="0" rtlCol="0"/>
          <a:lstStyle/>
          <a:p>
            <a:endParaRPr/>
          </a:p>
        </p:txBody>
      </p:sp>
      <p:sp>
        <p:nvSpPr>
          <p:cNvPr id="10" name="object 10"/>
          <p:cNvSpPr/>
          <p:nvPr/>
        </p:nvSpPr>
        <p:spPr>
          <a:xfrm>
            <a:off x="5049335" y="7303007"/>
            <a:ext cx="2527300" cy="257810"/>
          </a:xfrm>
          <a:custGeom>
            <a:avLst/>
            <a:gdLst/>
            <a:ahLst/>
            <a:cxnLst/>
            <a:rect l="l" t="t" r="r" b="b"/>
            <a:pathLst>
              <a:path w="2527300" h="257809">
                <a:moveTo>
                  <a:pt x="2526792" y="257556"/>
                </a:moveTo>
                <a:lnTo>
                  <a:pt x="0" y="257556"/>
                </a:lnTo>
                <a:lnTo>
                  <a:pt x="0" y="0"/>
                </a:lnTo>
                <a:lnTo>
                  <a:pt x="2526792" y="0"/>
                </a:lnTo>
                <a:lnTo>
                  <a:pt x="2526792" y="257556"/>
                </a:lnTo>
                <a:close/>
              </a:path>
            </a:pathLst>
          </a:custGeom>
          <a:solidFill>
            <a:schemeClr val="bg1">
              <a:lumMod val="65000"/>
            </a:schemeClr>
          </a:solidFill>
        </p:spPr>
        <p:txBody>
          <a:bodyPr wrap="square" lIns="0" tIns="0" rIns="0" bIns="0" rtlCol="0"/>
          <a:lstStyle/>
          <a:p>
            <a:endParaRPr/>
          </a:p>
        </p:txBody>
      </p:sp>
      <p:sp>
        <p:nvSpPr>
          <p:cNvPr id="11" name="object 11"/>
          <p:cNvSpPr/>
          <p:nvPr/>
        </p:nvSpPr>
        <p:spPr>
          <a:xfrm>
            <a:off x="5049335" y="1403604"/>
            <a:ext cx="2527300" cy="0"/>
          </a:xfrm>
          <a:custGeom>
            <a:avLst/>
            <a:gdLst/>
            <a:ahLst/>
            <a:cxnLst/>
            <a:rect l="l" t="t" r="r" b="b"/>
            <a:pathLst>
              <a:path w="2527300">
                <a:moveTo>
                  <a:pt x="0" y="0"/>
                </a:moveTo>
                <a:lnTo>
                  <a:pt x="2526792" y="0"/>
                </a:lnTo>
              </a:path>
            </a:pathLst>
          </a:custGeom>
          <a:ln w="45719">
            <a:solidFill>
              <a:schemeClr val="bg1">
                <a:lumMod val="65000"/>
              </a:schemeClr>
            </a:solidFill>
          </a:ln>
        </p:spPr>
        <p:txBody>
          <a:bodyPr wrap="square" lIns="0" tIns="0" rIns="0" bIns="0" rtlCol="0"/>
          <a:lstStyle/>
          <a:p>
            <a:endParaRPr/>
          </a:p>
        </p:txBody>
      </p:sp>
      <p:sp>
        <p:nvSpPr>
          <p:cNvPr id="12" name="object 12"/>
          <p:cNvSpPr/>
          <p:nvPr/>
        </p:nvSpPr>
        <p:spPr>
          <a:xfrm>
            <a:off x="7576128" y="7303007"/>
            <a:ext cx="2504440" cy="257810"/>
          </a:xfrm>
          <a:custGeom>
            <a:avLst/>
            <a:gdLst/>
            <a:ahLst/>
            <a:cxnLst/>
            <a:rect l="l" t="t" r="r" b="b"/>
            <a:pathLst>
              <a:path w="2504440" h="257809">
                <a:moveTo>
                  <a:pt x="2503932" y="257556"/>
                </a:moveTo>
                <a:lnTo>
                  <a:pt x="0" y="257556"/>
                </a:lnTo>
                <a:lnTo>
                  <a:pt x="0" y="0"/>
                </a:lnTo>
                <a:lnTo>
                  <a:pt x="2503932" y="0"/>
                </a:lnTo>
                <a:lnTo>
                  <a:pt x="2503932" y="257556"/>
                </a:lnTo>
                <a:close/>
              </a:path>
            </a:pathLst>
          </a:custGeom>
          <a:solidFill>
            <a:schemeClr val="accent2">
              <a:lumMod val="40000"/>
              <a:lumOff val="60000"/>
            </a:schemeClr>
          </a:solidFill>
        </p:spPr>
        <p:txBody>
          <a:bodyPr wrap="square" lIns="0" tIns="0" rIns="0" bIns="0" rtlCol="0"/>
          <a:lstStyle/>
          <a:p>
            <a:endParaRPr/>
          </a:p>
        </p:txBody>
      </p:sp>
      <p:sp>
        <p:nvSpPr>
          <p:cNvPr id="13" name="object 13"/>
          <p:cNvSpPr/>
          <p:nvPr/>
        </p:nvSpPr>
        <p:spPr>
          <a:xfrm>
            <a:off x="7576128" y="1403604"/>
            <a:ext cx="2504440" cy="0"/>
          </a:xfrm>
          <a:custGeom>
            <a:avLst/>
            <a:gdLst/>
            <a:ahLst/>
            <a:cxnLst/>
            <a:rect l="l" t="t" r="r" b="b"/>
            <a:pathLst>
              <a:path w="2504440">
                <a:moveTo>
                  <a:pt x="0" y="0"/>
                </a:moveTo>
                <a:lnTo>
                  <a:pt x="2503932" y="0"/>
                </a:lnTo>
              </a:path>
            </a:pathLst>
          </a:custGeom>
          <a:ln w="45719">
            <a:solidFill>
              <a:schemeClr val="accent2">
                <a:lumMod val="40000"/>
                <a:lumOff val="60000"/>
              </a:schemeClr>
            </a:solidFill>
          </a:ln>
        </p:spPr>
        <p:txBody>
          <a:bodyPr wrap="square" lIns="0" tIns="0" rIns="0" bIns="0" rtlCol="0"/>
          <a:lstStyle/>
          <a:p>
            <a:endParaRPr/>
          </a:p>
        </p:txBody>
      </p:sp>
      <p:sp>
        <p:nvSpPr>
          <p:cNvPr id="14" name="object 14"/>
          <p:cNvSpPr/>
          <p:nvPr/>
        </p:nvSpPr>
        <p:spPr>
          <a:xfrm>
            <a:off x="-1200" y="7303007"/>
            <a:ext cx="2524125" cy="257810"/>
          </a:xfrm>
          <a:custGeom>
            <a:avLst/>
            <a:gdLst/>
            <a:ahLst/>
            <a:cxnLst/>
            <a:rect l="l" t="t" r="r" b="b"/>
            <a:pathLst>
              <a:path w="2524125" h="257809">
                <a:moveTo>
                  <a:pt x="2523743" y="257556"/>
                </a:moveTo>
                <a:lnTo>
                  <a:pt x="0" y="257556"/>
                </a:lnTo>
                <a:lnTo>
                  <a:pt x="0" y="0"/>
                </a:lnTo>
                <a:lnTo>
                  <a:pt x="2523743" y="0"/>
                </a:lnTo>
                <a:lnTo>
                  <a:pt x="2523743" y="257556"/>
                </a:lnTo>
                <a:close/>
              </a:path>
            </a:pathLst>
          </a:custGeom>
          <a:solidFill>
            <a:srgbClr val="7030A0"/>
          </a:solidFill>
        </p:spPr>
        <p:txBody>
          <a:bodyPr wrap="square" lIns="0" tIns="0" rIns="0" bIns="0" rtlCol="0"/>
          <a:lstStyle/>
          <a:p>
            <a:endParaRPr/>
          </a:p>
        </p:txBody>
      </p:sp>
      <p:sp>
        <p:nvSpPr>
          <p:cNvPr id="15" name="object 15"/>
          <p:cNvSpPr/>
          <p:nvPr/>
        </p:nvSpPr>
        <p:spPr>
          <a:xfrm>
            <a:off x="-1200" y="1403604"/>
            <a:ext cx="2524125" cy="0"/>
          </a:xfrm>
          <a:custGeom>
            <a:avLst/>
            <a:gdLst/>
            <a:ahLst/>
            <a:cxnLst/>
            <a:rect l="l" t="t" r="r" b="b"/>
            <a:pathLst>
              <a:path w="2524125">
                <a:moveTo>
                  <a:pt x="0" y="0"/>
                </a:moveTo>
                <a:lnTo>
                  <a:pt x="2523743" y="0"/>
                </a:lnTo>
              </a:path>
            </a:pathLst>
          </a:custGeom>
          <a:ln w="45719">
            <a:solidFill>
              <a:srgbClr val="7030A0"/>
            </a:solidFill>
          </a:ln>
        </p:spPr>
        <p:txBody>
          <a:bodyPr wrap="square" lIns="0" tIns="0" rIns="0" bIns="0" rtlCol="0"/>
          <a:lstStyle/>
          <a:p>
            <a:endParaRPr/>
          </a:p>
        </p:txBody>
      </p:sp>
      <p:sp>
        <p:nvSpPr>
          <p:cNvPr id="16" name="object 16"/>
          <p:cNvSpPr txBox="1">
            <a:spLocks noGrp="1"/>
          </p:cNvSpPr>
          <p:nvPr>
            <p:ph type="title"/>
          </p:nvPr>
        </p:nvSpPr>
        <p:spPr>
          <a:xfrm>
            <a:off x="546100" y="384332"/>
            <a:ext cx="8560916" cy="630300"/>
          </a:xfrm>
          <a:prstGeom prst="rect">
            <a:avLst/>
          </a:prstGeom>
        </p:spPr>
        <p:txBody>
          <a:bodyPr vert="horz" wrap="square" lIns="0" tIns="14604" rIns="0" bIns="0" rtlCol="0">
            <a:spAutoFit/>
          </a:bodyPr>
          <a:lstStyle/>
          <a:p>
            <a:pPr marL="12700" algn="ctr">
              <a:spcBef>
                <a:spcPts val="114"/>
              </a:spcBef>
            </a:pPr>
            <a:r>
              <a:rPr lang="en-US" sz="4000" spc="-45" dirty="0"/>
              <a:t>Steps to Create a Company in Greece</a:t>
            </a:r>
            <a:endParaRPr sz="4000" dirty="0"/>
          </a:p>
        </p:txBody>
      </p:sp>
      <p:sp>
        <p:nvSpPr>
          <p:cNvPr id="2" name="Text Placeholder 1">
            <a:extLst>
              <a:ext uri="{FF2B5EF4-FFF2-40B4-BE49-F238E27FC236}">
                <a16:creationId xmlns:a16="http://schemas.microsoft.com/office/drawing/2014/main" xmlns="" id="{C2DC2DA5-DE64-4CE2-B204-D5421FFB3549}"/>
              </a:ext>
            </a:extLst>
          </p:cNvPr>
          <p:cNvSpPr>
            <a:spLocks noGrp="1"/>
          </p:cNvSpPr>
          <p:nvPr>
            <p:ph type="body" idx="1"/>
          </p:nvPr>
        </p:nvSpPr>
        <p:spPr>
          <a:xfrm>
            <a:off x="615612" y="1633932"/>
            <a:ext cx="9245569" cy="1871666"/>
          </a:xfrm>
        </p:spPr>
        <p:txBody>
          <a:bodyPr/>
          <a:lstStyle/>
          <a:p>
            <a:pPr marL="12064" marR="332740">
              <a:lnSpc>
                <a:spcPct val="121700"/>
              </a:lnSpc>
              <a:spcBef>
                <a:spcPts val="95"/>
              </a:spcBef>
              <a:tabLst>
                <a:tab pos="407034" algn="l"/>
                <a:tab pos="407670" algn="l"/>
              </a:tabLst>
            </a:pPr>
            <a:r>
              <a:rPr lang="en-US" sz="2800" spc="20" dirty="0"/>
              <a:t>The Company is now </a:t>
            </a:r>
            <a:r>
              <a:rPr lang="de-DE" sz="2800" spc="20" dirty="0"/>
              <a:t>in operation for its activities</a:t>
            </a:r>
            <a:endParaRPr lang="en-US" sz="2800" spc="20" dirty="0"/>
          </a:p>
          <a:p>
            <a:pPr marL="12064" marR="332740">
              <a:lnSpc>
                <a:spcPct val="121700"/>
              </a:lnSpc>
              <a:spcBef>
                <a:spcPts val="95"/>
              </a:spcBef>
              <a:tabLst>
                <a:tab pos="407034" algn="l"/>
                <a:tab pos="407670" algn="l"/>
              </a:tabLst>
            </a:pPr>
            <a:endParaRPr lang="en-US" sz="2400" spc="20" dirty="0"/>
          </a:p>
          <a:p>
            <a:pPr marL="354964" marR="332740" indent="-342900">
              <a:lnSpc>
                <a:spcPct val="121700"/>
              </a:lnSpc>
              <a:spcBef>
                <a:spcPts val="95"/>
              </a:spcBef>
              <a:buFont typeface="Arial" panose="020B0604020202020204" pitchFamily="34" charset="0"/>
              <a:buChar char="•"/>
              <a:tabLst>
                <a:tab pos="407034" algn="l"/>
                <a:tab pos="407670" algn="l"/>
              </a:tabLst>
            </a:pPr>
            <a:r>
              <a:rPr lang="el-GR" sz="2400" spc="20" dirty="0"/>
              <a:t>Ε</a:t>
            </a:r>
            <a:r>
              <a:rPr lang="en-US" sz="2400" spc="20" dirty="0"/>
              <a:t>ach company is required to keep revenue records, expense books, by an accountant and tax filing and information</a:t>
            </a:r>
          </a:p>
        </p:txBody>
      </p:sp>
      <p:sp>
        <p:nvSpPr>
          <p:cNvPr id="18" name="TextBox 17">
            <a:extLst>
              <a:ext uri="{FF2B5EF4-FFF2-40B4-BE49-F238E27FC236}">
                <a16:creationId xmlns:a16="http://schemas.microsoft.com/office/drawing/2014/main" xmlns="" id="{8028AFC5-7671-4B82-993C-322323E2B715}"/>
              </a:ext>
            </a:extLst>
          </p:cNvPr>
          <p:cNvSpPr txBox="1"/>
          <p:nvPr/>
        </p:nvSpPr>
        <p:spPr>
          <a:xfrm>
            <a:off x="8556313" y="6871106"/>
            <a:ext cx="1304868" cy="369332"/>
          </a:xfrm>
          <a:prstGeom prst="rect">
            <a:avLst/>
          </a:prstGeom>
          <a:noFill/>
        </p:spPr>
        <p:txBody>
          <a:bodyPr wrap="square" rtlCol="0">
            <a:spAutoFit/>
          </a:bodyPr>
          <a:lstStyle/>
          <a:p>
            <a:r>
              <a:rPr lang="en-US" b="1" dirty="0" err="1"/>
              <a:t>Agriniou</a:t>
            </a:r>
            <a:endParaRPr lang="en-US" b="1" dirty="0"/>
          </a:p>
        </p:txBody>
      </p:sp>
      <p:sp>
        <p:nvSpPr>
          <p:cNvPr id="19" name="Isosceles Triangle 18">
            <a:extLst>
              <a:ext uri="{FF2B5EF4-FFF2-40B4-BE49-F238E27FC236}">
                <a16:creationId xmlns:a16="http://schemas.microsoft.com/office/drawing/2014/main" xmlns="" id="{8C34EB8A-263F-414D-9DD7-7CB0F6C6669D}"/>
              </a:ext>
            </a:extLst>
          </p:cNvPr>
          <p:cNvSpPr/>
          <p:nvPr/>
        </p:nvSpPr>
        <p:spPr>
          <a:xfrm>
            <a:off x="7576128" y="6981824"/>
            <a:ext cx="218439" cy="147897"/>
          </a:xfrm>
          <a:prstGeom prst="triangl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22225">
                <a:noFill/>
                <a:prstDash val="solid"/>
              </a:ln>
              <a:solidFill>
                <a:schemeClr val="accent2">
                  <a:lumMod val="40000"/>
                  <a:lumOff val="60000"/>
                </a:schemeClr>
              </a:solidFill>
            </a:endParaRPr>
          </a:p>
        </p:txBody>
      </p:sp>
    </p:spTree>
    <p:extLst>
      <p:ext uri="{BB962C8B-B14F-4D97-AF65-F5344CB8AC3E}">
        <p14:creationId xmlns:p14="http://schemas.microsoft.com/office/powerpoint/2010/main" val="39618930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7949507" y="6870192"/>
            <a:ext cx="260985" cy="283845"/>
          </a:xfrm>
          <a:custGeom>
            <a:avLst/>
            <a:gdLst/>
            <a:ahLst/>
            <a:cxnLst/>
            <a:rect l="l" t="t" r="r" b="b"/>
            <a:pathLst>
              <a:path w="260984" h="283845">
                <a:moveTo>
                  <a:pt x="260604" y="283464"/>
                </a:moveTo>
                <a:lnTo>
                  <a:pt x="42672" y="283464"/>
                </a:lnTo>
                <a:lnTo>
                  <a:pt x="39624" y="281940"/>
                </a:lnTo>
                <a:lnTo>
                  <a:pt x="35052" y="281940"/>
                </a:lnTo>
                <a:lnTo>
                  <a:pt x="10668" y="266700"/>
                </a:lnTo>
                <a:lnTo>
                  <a:pt x="4572" y="260604"/>
                </a:lnTo>
                <a:lnTo>
                  <a:pt x="3048" y="257556"/>
                </a:lnTo>
                <a:lnTo>
                  <a:pt x="1524" y="252983"/>
                </a:lnTo>
                <a:lnTo>
                  <a:pt x="1524" y="248412"/>
                </a:lnTo>
                <a:lnTo>
                  <a:pt x="0" y="243840"/>
                </a:lnTo>
                <a:lnTo>
                  <a:pt x="0" y="0"/>
                </a:lnTo>
                <a:lnTo>
                  <a:pt x="260604" y="0"/>
                </a:lnTo>
                <a:lnTo>
                  <a:pt x="260604" y="53340"/>
                </a:lnTo>
                <a:lnTo>
                  <a:pt x="73152" y="53340"/>
                </a:lnTo>
                <a:lnTo>
                  <a:pt x="73152" y="114300"/>
                </a:lnTo>
                <a:lnTo>
                  <a:pt x="217931" y="114300"/>
                </a:lnTo>
                <a:lnTo>
                  <a:pt x="217931" y="169164"/>
                </a:lnTo>
                <a:lnTo>
                  <a:pt x="73152" y="169164"/>
                </a:lnTo>
                <a:lnTo>
                  <a:pt x="73152" y="228600"/>
                </a:lnTo>
                <a:lnTo>
                  <a:pt x="260604" y="228600"/>
                </a:lnTo>
                <a:lnTo>
                  <a:pt x="260604" y="283464"/>
                </a:lnTo>
                <a:close/>
              </a:path>
            </a:pathLst>
          </a:custGeom>
          <a:solidFill>
            <a:srgbClr val="008CD1"/>
          </a:solidFill>
        </p:spPr>
        <p:txBody>
          <a:bodyPr wrap="square" lIns="0" tIns="0" rIns="0" bIns="0" rtlCol="0"/>
          <a:lstStyle/>
          <a:p>
            <a:endParaRPr/>
          </a:p>
        </p:txBody>
      </p:sp>
      <p:sp>
        <p:nvSpPr>
          <p:cNvPr id="5" name="object 5"/>
          <p:cNvSpPr/>
          <p:nvPr/>
        </p:nvSpPr>
        <p:spPr>
          <a:xfrm>
            <a:off x="8237543" y="6873240"/>
            <a:ext cx="318770" cy="281940"/>
          </a:xfrm>
          <a:custGeom>
            <a:avLst/>
            <a:gdLst/>
            <a:ahLst/>
            <a:cxnLst/>
            <a:rect l="l" t="t" r="r" b="b"/>
            <a:pathLst>
              <a:path w="318770" h="281940">
                <a:moveTo>
                  <a:pt x="73152" y="281940"/>
                </a:moveTo>
                <a:lnTo>
                  <a:pt x="35052" y="281940"/>
                </a:lnTo>
                <a:lnTo>
                  <a:pt x="25907" y="278891"/>
                </a:lnTo>
                <a:lnTo>
                  <a:pt x="22860" y="277367"/>
                </a:lnTo>
                <a:lnTo>
                  <a:pt x="18288" y="274320"/>
                </a:lnTo>
                <a:lnTo>
                  <a:pt x="15240" y="272796"/>
                </a:lnTo>
                <a:lnTo>
                  <a:pt x="6096" y="263652"/>
                </a:lnTo>
                <a:lnTo>
                  <a:pt x="4572" y="259079"/>
                </a:lnTo>
                <a:lnTo>
                  <a:pt x="1524" y="252984"/>
                </a:lnTo>
                <a:lnTo>
                  <a:pt x="0" y="248412"/>
                </a:lnTo>
                <a:lnTo>
                  <a:pt x="0" y="0"/>
                </a:lnTo>
                <a:lnTo>
                  <a:pt x="73152" y="0"/>
                </a:lnTo>
                <a:lnTo>
                  <a:pt x="73152" y="126492"/>
                </a:lnTo>
                <a:lnTo>
                  <a:pt x="210997" y="126492"/>
                </a:lnTo>
                <a:lnTo>
                  <a:pt x="224701" y="146304"/>
                </a:lnTo>
                <a:lnTo>
                  <a:pt x="137160" y="146304"/>
                </a:lnTo>
                <a:lnTo>
                  <a:pt x="73152" y="201168"/>
                </a:lnTo>
                <a:lnTo>
                  <a:pt x="73152" y="281940"/>
                </a:lnTo>
                <a:close/>
              </a:path>
              <a:path w="318770" h="281940">
                <a:moveTo>
                  <a:pt x="210997" y="126492"/>
                </a:moveTo>
                <a:lnTo>
                  <a:pt x="73152" y="126492"/>
                </a:lnTo>
                <a:lnTo>
                  <a:pt x="193548" y="22860"/>
                </a:lnTo>
                <a:lnTo>
                  <a:pt x="211836" y="10668"/>
                </a:lnTo>
                <a:lnTo>
                  <a:pt x="220980" y="6096"/>
                </a:lnTo>
                <a:lnTo>
                  <a:pt x="228600" y="3048"/>
                </a:lnTo>
                <a:lnTo>
                  <a:pt x="237744" y="1524"/>
                </a:lnTo>
                <a:lnTo>
                  <a:pt x="245364" y="1524"/>
                </a:lnTo>
                <a:lnTo>
                  <a:pt x="254508" y="0"/>
                </a:lnTo>
                <a:lnTo>
                  <a:pt x="309372" y="0"/>
                </a:lnTo>
                <a:lnTo>
                  <a:pt x="192024" y="99060"/>
                </a:lnTo>
                <a:lnTo>
                  <a:pt x="210997" y="126492"/>
                </a:lnTo>
                <a:close/>
              </a:path>
              <a:path w="318770" h="281940">
                <a:moveTo>
                  <a:pt x="318516" y="281940"/>
                </a:moveTo>
                <a:lnTo>
                  <a:pt x="265176" y="281940"/>
                </a:lnTo>
                <a:lnTo>
                  <a:pt x="256032" y="278891"/>
                </a:lnTo>
                <a:lnTo>
                  <a:pt x="234696" y="269748"/>
                </a:lnTo>
                <a:lnTo>
                  <a:pt x="225552" y="263652"/>
                </a:lnTo>
                <a:lnTo>
                  <a:pt x="216408" y="256032"/>
                </a:lnTo>
                <a:lnTo>
                  <a:pt x="211836" y="252984"/>
                </a:lnTo>
                <a:lnTo>
                  <a:pt x="202692" y="239268"/>
                </a:lnTo>
                <a:lnTo>
                  <a:pt x="137160" y="146304"/>
                </a:lnTo>
                <a:lnTo>
                  <a:pt x="224701" y="146304"/>
                </a:lnTo>
                <a:lnTo>
                  <a:pt x="318516" y="281940"/>
                </a:lnTo>
                <a:close/>
              </a:path>
            </a:pathLst>
          </a:custGeom>
          <a:solidFill>
            <a:schemeClr val="bg1">
              <a:lumMod val="65000"/>
            </a:schemeClr>
          </a:solidFill>
        </p:spPr>
        <p:txBody>
          <a:bodyPr wrap="square" lIns="0" tIns="0" rIns="0" bIns="0" rtlCol="0"/>
          <a:lstStyle/>
          <a:p>
            <a:endParaRPr>
              <a:solidFill>
                <a:schemeClr val="accent3">
                  <a:lumMod val="40000"/>
                  <a:lumOff val="60000"/>
                </a:schemeClr>
              </a:solidFill>
            </a:endParaRPr>
          </a:p>
        </p:txBody>
      </p:sp>
      <p:sp>
        <p:nvSpPr>
          <p:cNvPr id="6" name="object 6"/>
          <p:cNvSpPr/>
          <p:nvPr/>
        </p:nvSpPr>
        <p:spPr>
          <a:xfrm>
            <a:off x="7835207" y="6870192"/>
            <a:ext cx="73660" cy="283845"/>
          </a:xfrm>
          <a:custGeom>
            <a:avLst/>
            <a:gdLst/>
            <a:ahLst/>
            <a:cxnLst/>
            <a:rect l="l" t="t" r="r" b="b"/>
            <a:pathLst>
              <a:path w="73659" h="283845">
                <a:moveTo>
                  <a:pt x="73152" y="283464"/>
                </a:moveTo>
                <a:lnTo>
                  <a:pt x="44196" y="283464"/>
                </a:lnTo>
                <a:lnTo>
                  <a:pt x="39624" y="281940"/>
                </a:lnTo>
                <a:lnTo>
                  <a:pt x="35052" y="281940"/>
                </a:lnTo>
                <a:lnTo>
                  <a:pt x="32004" y="280416"/>
                </a:lnTo>
                <a:lnTo>
                  <a:pt x="22860" y="277368"/>
                </a:lnTo>
                <a:lnTo>
                  <a:pt x="19812" y="275843"/>
                </a:lnTo>
                <a:lnTo>
                  <a:pt x="7620" y="263652"/>
                </a:lnTo>
                <a:lnTo>
                  <a:pt x="6096" y="260604"/>
                </a:lnTo>
                <a:lnTo>
                  <a:pt x="3048" y="257556"/>
                </a:lnTo>
                <a:lnTo>
                  <a:pt x="3048" y="252983"/>
                </a:lnTo>
                <a:lnTo>
                  <a:pt x="0" y="243840"/>
                </a:lnTo>
                <a:lnTo>
                  <a:pt x="0" y="0"/>
                </a:lnTo>
                <a:lnTo>
                  <a:pt x="73152" y="0"/>
                </a:lnTo>
                <a:lnTo>
                  <a:pt x="73152" y="283464"/>
                </a:lnTo>
                <a:close/>
              </a:path>
            </a:pathLst>
          </a:custGeom>
          <a:solidFill>
            <a:srgbClr val="7030A0"/>
          </a:solidFill>
        </p:spPr>
        <p:txBody>
          <a:bodyPr wrap="square" lIns="0" tIns="0" rIns="0" bIns="0" rtlCol="0"/>
          <a:lstStyle/>
          <a:p>
            <a:endParaRPr/>
          </a:p>
        </p:txBody>
      </p:sp>
      <p:sp>
        <p:nvSpPr>
          <p:cNvPr id="8" name="object 8"/>
          <p:cNvSpPr/>
          <p:nvPr/>
        </p:nvSpPr>
        <p:spPr>
          <a:xfrm>
            <a:off x="2522543" y="7303007"/>
            <a:ext cx="2527300" cy="257810"/>
          </a:xfrm>
          <a:custGeom>
            <a:avLst/>
            <a:gdLst/>
            <a:ahLst/>
            <a:cxnLst/>
            <a:rect l="l" t="t" r="r" b="b"/>
            <a:pathLst>
              <a:path w="2527300" h="257809">
                <a:moveTo>
                  <a:pt x="2526792" y="257556"/>
                </a:moveTo>
                <a:lnTo>
                  <a:pt x="0" y="257556"/>
                </a:lnTo>
                <a:lnTo>
                  <a:pt x="0" y="0"/>
                </a:lnTo>
                <a:lnTo>
                  <a:pt x="2526792" y="0"/>
                </a:lnTo>
                <a:lnTo>
                  <a:pt x="2526792" y="257556"/>
                </a:lnTo>
                <a:close/>
              </a:path>
            </a:pathLst>
          </a:custGeom>
          <a:solidFill>
            <a:srgbClr val="008CD1"/>
          </a:solidFill>
        </p:spPr>
        <p:txBody>
          <a:bodyPr wrap="square" lIns="0" tIns="0" rIns="0" bIns="0" rtlCol="0"/>
          <a:lstStyle/>
          <a:p>
            <a:endParaRPr/>
          </a:p>
        </p:txBody>
      </p:sp>
      <p:sp>
        <p:nvSpPr>
          <p:cNvPr id="9" name="object 9"/>
          <p:cNvSpPr/>
          <p:nvPr/>
        </p:nvSpPr>
        <p:spPr>
          <a:xfrm>
            <a:off x="2522543" y="1403604"/>
            <a:ext cx="2527300" cy="0"/>
          </a:xfrm>
          <a:custGeom>
            <a:avLst/>
            <a:gdLst/>
            <a:ahLst/>
            <a:cxnLst/>
            <a:rect l="l" t="t" r="r" b="b"/>
            <a:pathLst>
              <a:path w="2527300">
                <a:moveTo>
                  <a:pt x="0" y="0"/>
                </a:moveTo>
                <a:lnTo>
                  <a:pt x="2526792" y="0"/>
                </a:lnTo>
              </a:path>
            </a:pathLst>
          </a:custGeom>
          <a:ln w="45719">
            <a:solidFill>
              <a:srgbClr val="008CD1"/>
            </a:solidFill>
          </a:ln>
        </p:spPr>
        <p:txBody>
          <a:bodyPr wrap="square" lIns="0" tIns="0" rIns="0" bIns="0" rtlCol="0"/>
          <a:lstStyle/>
          <a:p>
            <a:endParaRPr/>
          </a:p>
        </p:txBody>
      </p:sp>
      <p:sp>
        <p:nvSpPr>
          <p:cNvPr id="10" name="object 10"/>
          <p:cNvSpPr/>
          <p:nvPr/>
        </p:nvSpPr>
        <p:spPr>
          <a:xfrm>
            <a:off x="5049335" y="7303007"/>
            <a:ext cx="2527300" cy="257810"/>
          </a:xfrm>
          <a:custGeom>
            <a:avLst/>
            <a:gdLst/>
            <a:ahLst/>
            <a:cxnLst/>
            <a:rect l="l" t="t" r="r" b="b"/>
            <a:pathLst>
              <a:path w="2527300" h="257809">
                <a:moveTo>
                  <a:pt x="2526792" y="257556"/>
                </a:moveTo>
                <a:lnTo>
                  <a:pt x="0" y="257556"/>
                </a:lnTo>
                <a:lnTo>
                  <a:pt x="0" y="0"/>
                </a:lnTo>
                <a:lnTo>
                  <a:pt x="2526792" y="0"/>
                </a:lnTo>
                <a:lnTo>
                  <a:pt x="2526792" y="257556"/>
                </a:lnTo>
                <a:close/>
              </a:path>
            </a:pathLst>
          </a:custGeom>
          <a:solidFill>
            <a:schemeClr val="bg1">
              <a:lumMod val="65000"/>
            </a:schemeClr>
          </a:solidFill>
        </p:spPr>
        <p:txBody>
          <a:bodyPr wrap="square" lIns="0" tIns="0" rIns="0" bIns="0" rtlCol="0"/>
          <a:lstStyle/>
          <a:p>
            <a:endParaRPr/>
          </a:p>
        </p:txBody>
      </p:sp>
      <p:sp>
        <p:nvSpPr>
          <p:cNvPr id="11" name="object 11"/>
          <p:cNvSpPr/>
          <p:nvPr/>
        </p:nvSpPr>
        <p:spPr>
          <a:xfrm>
            <a:off x="5049335" y="1403604"/>
            <a:ext cx="2527300" cy="0"/>
          </a:xfrm>
          <a:custGeom>
            <a:avLst/>
            <a:gdLst/>
            <a:ahLst/>
            <a:cxnLst/>
            <a:rect l="l" t="t" r="r" b="b"/>
            <a:pathLst>
              <a:path w="2527300">
                <a:moveTo>
                  <a:pt x="0" y="0"/>
                </a:moveTo>
                <a:lnTo>
                  <a:pt x="2526792" y="0"/>
                </a:lnTo>
              </a:path>
            </a:pathLst>
          </a:custGeom>
          <a:ln w="45719">
            <a:solidFill>
              <a:schemeClr val="bg1">
                <a:lumMod val="65000"/>
              </a:schemeClr>
            </a:solidFill>
          </a:ln>
        </p:spPr>
        <p:txBody>
          <a:bodyPr wrap="square" lIns="0" tIns="0" rIns="0" bIns="0" rtlCol="0"/>
          <a:lstStyle/>
          <a:p>
            <a:endParaRPr/>
          </a:p>
        </p:txBody>
      </p:sp>
      <p:sp>
        <p:nvSpPr>
          <p:cNvPr id="12" name="object 12"/>
          <p:cNvSpPr/>
          <p:nvPr/>
        </p:nvSpPr>
        <p:spPr>
          <a:xfrm>
            <a:off x="7576128" y="7303007"/>
            <a:ext cx="2504440" cy="257810"/>
          </a:xfrm>
          <a:custGeom>
            <a:avLst/>
            <a:gdLst/>
            <a:ahLst/>
            <a:cxnLst/>
            <a:rect l="l" t="t" r="r" b="b"/>
            <a:pathLst>
              <a:path w="2504440" h="257809">
                <a:moveTo>
                  <a:pt x="2503932" y="257556"/>
                </a:moveTo>
                <a:lnTo>
                  <a:pt x="0" y="257556"/>
                </a:lnTo>
                <a:lnTo>
                  <a:pt x="0" y="0"/>
                </a:lnTo>
                <a:lnTo>
                  <a:pt x="2503932" y="0"/>
                </a:lnTo>
                <a:lnTo>
                  <a:pt x="2503932" y="257556"/>
                </a:lnTo>
                <a:close/>
              </a:path>
            </a:pathLst>
          </a:custGeom>
          <a:solidFill>
            <a:schemeClr val="accent2">
              <a:lumMod val="40000"/>
              <a:lumOff val="60000"/>
            </a:schemeClr>
          </a:solidFill>
        </p:spPr>
        <p:txBody>
          <a:bodyPr wrap="square" lIns="0" tIns="0" rIns="0" bIns="0" rtlCol="0"/>
          <a:lstStyle/>
          <a:p>
            <a:endParaRPr/>
          </a:p>
        </p:txBody>
      </p:sp>
      <p:sp>
        <p:nvSpPr>
          <p:cNvPr id="13" name="object 13"/>
          <p:cNvSpPr/>
          <p:nvPr/>
        </p:nvSpPr>
        <p:spPr>
          <a:xfrm>
            <a:off x="7576128" y="1403604"/>
            <a:ext cx="2504440" cy="0"/>
          </a:xfrm>
          <a:custGeom>
            <a:avLst/>
            <a:gdLst/>
            <a:ahLst/>
            <a:cxnLst/>
            <a:rect l="l" t="t" r="r" b="b"/>
            <a:pathLst>
              <a:path w="2504440">
                <a:moveTo>
                  <a:pt x="0" y="0"/>
                </a:moveTo>
                <a:lnTo>
                  <a:pt x="2503932" y="0"/>
                </a:lnTo>
              </a:path>
            </a:pathLst>
          </a:custGeom>
          <a:ln w="45719">
            <a:solidFill>
              <a:schemeClr val="accent2">
                <a:lumMod val="40000"/>
                <a:lumOff val="60000"/>
              </a:schemeClr>
            </a:solidFill>
          </a:ln>
        </p:spPr>
        <p:txBody>
          <a:bodyPr wrap="square" lIns="0" tIns="0" rIns="0" bIns="0" rtlCol="0"/>
          <a:lstStyle/>
          <a:p>
            <a:endParaRPr/>
          </a:p>
        </p:txBody>
      </p:sp>
      <p:sp>
        <p:nvSpPr>
          <p:cNvPr id="14" name="object 14"/>
          <p:cNvSpPr/>
          <p:nvPr/>
        </p:nvSpPr>
        <p:spPr>
          <a:xfrm>
            <a:off x="-1200" y="7303007"/>
            <a:ext cx="2524125" cy="257810"/>
          </a:xfrm>
          <a:custGeom>
            <a:avLst/>
            <a:gdLst/>
            <a:ahLst/>
            <a:cxnLst/>
            <a:rect l="l" t="t" r="r" b="b"/>
            <a:pathLst>
              <a:path w="2524125" h="257809">
                <a:moveTo>
                  <a:pt x="2523743" y="257556"/>
                </a:moveTo>
                <a:lnTo>
                  <a:pt x="0" y="257556"/>
                </a:lnTo>
                <a:lnTo>
                  <a:pt x="0" y="0"/>
                </a:lnTo>
                <a:lnTo>
                  <a:pt x="2523743" y="0"/>
                </a:lnTo>
                <a:lnTo>
                  <a:pt x="2523743" y="257556"/>
                </a:lnTo>
                <a:close/>
              </a:path>
            </a:pathLst>
          </a:custGeom>
          <a:solidFill>
            <a:srgbClr val="7030A0"/>
          </a:solidFill>
        </p:spPr>
        <p:txBody>
          <a:bodyPr wrap="square" lIns="0" tIns="0" rIns="0" bIns="0" rtlCol="0"/>
          <a:lstStyle/>
          <a:p>
            <a:endParaRPr/>
          </a:p>
        </p:txBody>
      </p:sp>
      <p:sp>
        <p:nvSpPr>
          <p:cNvPr id="15" name="object 15"/>
          <p:cNvSpPr/>
          <p:nvPr/>
        </p:nvSpPr>
        <p:spPr>
          <a:xfrm>
            <a:off x="-1200" y="1403604"/>
            <a:ext cx="2524125" cy="0"/>
          </a:xfrm>
          <a:custGeom>
            <a:avLst/>
            <a:gdLst/>
            <a:ahLst/>
            <a:cxnLst/>
            <a:rect l="l" t="t" r="r" b="b"/>
            <a:pathLst>
              <a:path w="2524125">
                <a:moveTo>
                  <a:pt x="0" y="0"/>
                </a:moveTo>
                <a:lnTo>
                  <a:pt x="2523743" y="0"/>
                </a:lnTo>
              </a:path>
            </a:pathLst>
          </a:custGeom>
          <a:ln w="45719">
            <a:solidFill>
              <a:srgbClr val="7030A0"/>
            </a:solidFill>
          </a:ln>
        </p:spPr>
        <p:txBody>
          <a:bodyPr wrap="square" lIns="0" tIns="0" rIns="0" bIns="0" rtlCol="0"/>
          <a:lstStyle/>
          <a:p>
            <a:endParaRPr/>
          </a:p>
        </p:txBody>
      </p:sp>
      <p:sp>
        <p:nvSpPr>
          <p:cNvPr id="16" name="object 16"/>
          <p:cNvSpPr txBox="1">
            <a:spLocks noGrp="1"/>
          </p:cNvSpPr>
          <p:nvPr>
            <p:ph type="title"/>
          </p:nvPr>
        </p:nvSpPr>
        <p:spPr>
          <a:xfrm>
            <a:off x="546100" y="384332"/>
            <a:ext cx="8560916" cy="630300"/>
          </a:xfrm>
          <a:prstGeom prst="rect">
            <a:avLst/>
          </a:prstGeom>
        </p:spPr>
        <p:txBody>
          <a:bodyPr vert="horz" wrap="square" lIns="0" tIns="14604" rIns="0" bIns="0" rtlCol="0">
            <a:spAutoFit/>
          </a:bodyPr>
          <a:lstStyle/>
          <a:p>
            <a:pPr marL="12700" algn="ctr">
              <a:spcBef>
                <a:spcPts val="114"/>
              </a:spcBef>
            </a:pPr>
            <a:r>
              <a:rPr lang="en-US" sz="4000" spc="-45" dirty="0"/>
              <a:t>Steps to Create a Company in Greece</a:t>
            </a:r>
            <a:endParaRPr sz="4000" dirty="0"/>
          </a:p>
        </p:txBody>
      </p:sp>
      <p:sp>
        <p:nvSpPr>
          <p:cNvPr id="2" name="Text Placeholder 1">
            <a:extLst>
              <a:ext uri="{FF2B5EF4-FFF2-40B4-BE49-F238E27FC236}">
                <a16:creationId xmlns:a16="http://schemas.microsoft.com/office/drawing/2014/main" xmlns="" id="{C2DC2DA5-DE64-4CE2-B204-D5421FFB3549}"/>
              </a:ext>
            </a:extLst>
          </p:cNvPr>
          <p:cNvSpPr>
            <a:spLocks noGrp="1"/>
          </p:cNvSpPr>
          <p:nvPr>
            <p:ph type="body" idx="1"/>
          </p:nvPr>
        </p:nvSpPr>
        <p:spPr>
          <a:xfrm>
            <a:off x="649389" y="1724025"/>
            <a:ext cx="9245569" cy="5076967"/>
          </a:xfrm>
        </p:spPr>
        <p:txBody>
          <a:bodyPr/>
          <a:lstStyle/>
          <a:p>
            <a:pPr marL="12064" marR="332740">
              <a:lnSpc>
                <a:spcPct val="121700"/>
              </a:lnSpc>
              <a:spcBef>
                <a:spcPts val="95"/>
              </a:spcBef>
              <a:tabLst>
                <a:tab pos="407034" algn="l"/>
                <a:tab pos="407670" algn="l"/>
              </a:tabLst>
            </a:pPr>
            <a:r>
              <a:rPr lang="en-US" sz="2800" spc="20" dirty="0"/>
              <a:t>Taxes</a:t>
            </a:r>
            <a:endParaRPr lang="el-GR" sz="2800" spc="20" dirty="0"/>
          </a:p>
          <a:p>
            <a:pPr marL="12064" marR="332740">
              <a:lnSpc>
                <a:spcPct val="121700"/>
              </a:lnSpc>
              <a:spcBef>
                <a:spcPts val="95"/>
              </a:spcBef>
              <a:tabLst>
                <a:tab pos="407034" algn="l"/>
                <a:tab pos="407670" algn="l"/>
              </a:tabLst>
            </a:pPr>
            <a:endParaRPr lang="en-US" sz="2400" spc="20" dirty="0"/>
          </a:p>
          <a:p>
            <a:pPr marL="354964" marR="332740" indent="-342900">
              <a:lnSpc>
                <a:spcPct val="121700"/>
              </a:lnSpc>
              <a:spcBef>
                <a:spcPts val="95"/>
              </a:spcBef>
              <a:buFont typeface="Arial" panose="020B0604020202020204" pitchFamily="34" charset="0"/>
              <a:buChar char="•"/>
              <a:tabLst>
                <a:tab pos="407034" algn="l"/>
                <a:tab pos="407670" algn="l"/>
              </a:tabLst>
            </a:pPr>
            <a:r>
              <a:rPr lang="el-GR" sz="2400" spc="20" dirty="0"/>
              <a:t>Ι</a:t>
            </a:r>
            <a:r>
              <a:rPr lang="en-US" sz="2400" spc="20" dirty="0"/>
              <a:t>n corporate profits there is a 24% horizontal tax from the first euro for medium and big companies (more than 1 person)</a:t>
            </a:r>
          </a:p>
          <a:p>
            <a:pPr marL="354964" marR="332740" indent="-342900">
              <a:lnSpc>
                <a:spcPct val="121700"/>
              </a:lnSpc>
              <a:spcBef>
                <a:spcPts val="95"/>
              </a:spcBef>
              <a:buFont typeface="Arial" panose="020B0604020202020204" pitchFamily="34" charset="0"/>
              <a:buChar char="•"/>
              <a:tabLst>
                <a:tab pos="407034" algn="l"/>
                <a:tab pos="407670" algn="l"/>
              </a:tabLst>
            </a:pPr>
            <a:r>
              <a:rPr lang="en-US" sz="2400" spc="20" dirty="0"/>
              <a:t>For small individual companies tax is 9% for the first 9000</a:t>
            </a:r>
            <a:r>
              <a:rPr lang="el-GR" sz="2400" spc="20" dirty="0"/>
              <a:t>€</a:t>
            </a:r>
            <a:r>
              <a:rPr lang="en-US" sz="2400" spc="20" dirty="0"/>
              <a:t>, 22% for the next13000</a:t>
            </a:r>
            <a:r>
              <a:rPr lang="el-GR" sz="2400" spc="20" dirty="0"/>
              <a:t>€ </a:t>
            </a:r>
            <a:r>
              <a:rPr lang="de-DE" sz="2400" spc="20" dirty="0"/>
              <a:t>and 29% for profits up to 22000</a:t>
            </a:r>
            <a:r>
              <a:rPr lang="el-GR" sz="2400" spc="20" dirty="0"/>
              <a:t>€. </a:t>
            </a:r>
          </a:p>
          <a:p>
            <a:pPr marL="354964" marR="332740" indent="-342900">
              <a:lnSpc>
                <a:spcPct val="121700"/>
              </a:lnSpc>
              <a:spcBef>
                <a:spcPts val="95"/>
              </a:spcBef>
              <a:buFont typeface="Arial" panose="020B0604020202020204" pitchFamily="34" charset="0"/>
              <a:buChar char="•"/>
              <a:tabLst>
                <a:tab pos="407034" algn="l"/>
                <a:tab pos="407670" algn="l"/>
              </a:tabLst>
            </a:pPr>
            <a:r>
              <a:rPr lang="el-GR" sz="2400" spc="20" dirty="0"/>
              <a:t>Ε</a:t>
            </a:r>
            <a:r>
              <a:rPr lang="en-US" sz="2400" spc="20" dirty="0"/>
              <a:t>very year to maintain the business every businessman pays a fee</a:t>
            </a:r>
            <a:r>
              <a:rPr lang="el-GR" sz="2400" spc="20" dirty="0"/>
              <a:t> </a:t>
            </a:r>
            <a:r>
              <a:rPr lang="de-DE" sz="2400" spc="20" dirty="0"/>
              <a:t>from </a:t>
            </a:r>
            <a:r>
              <a:rPr lang="en-US" sz="2400" spc="20" dirty="0"/>
              <a:t>450</a:t>
            </a:r>
            <a:r>
              <a:rPr lang="el-GR" sz="2400" spc="20" dirty="0"/>
              <a:t>€ </a:t>
            </a:r>
            <a:r>
              <a:rPr lang="en-US" sz="2400" spc="20" dirty="0"/>
              <a:t>to 650</a:t>
            </a:r>
            <a:r>
              <a:rPr lang="el-GR" sz="2400" spc="20" dirty="0"/>
              <a:t>€ </a:t>
            </a:r>
          </a:p>
          <a:p>
            <a:pPr marL="354964" marR="332740" indent="-342900">
              <a:lnSpc>
                <a:spcPct val="121700"/>
              </a:lnSpc>
              <a:spcBef>
                <a:spcPts val="95"/>
              </a:spcBef>
              <a:buFont typeface="Arial" panose="020B0604020202020204" pitchFamily="34" charset="0"/>
              <a:buChar char="•"/>
              <a:tabLst>
                <a:tab pos="407034" algn="l"/>
                <a:tab pos="407670" algn="l"/>
              </a:tabLst>
            </a:pPr>
            <a:r>
              <a:rPr lang="en-US" sz="2400" spc="20" dirty="0"/>
              <a:t>Each year the company floats a down payment in advance of 70% of the previous year's tax, and the next year it becomes offsetting</a:t>
            </a:r>
            <a:endParaRPr lang="de-DE" sz="2400" spc="20" dirty="0"/>
          </a:p>
          <a:p>
            <a:pPr marL="12064" marR="332740">
              <a:lnSpc>
                <a:spcPct val="121700"/>
              </a:lnSpc>
              <a:spcBef>
                <a:spcPts val="95"/>
              </a:spcBef>
              <a:tabLst>
                <a:tab pos="407034" algn="l"/>
                <a:tab pos="407670" algn="l"/>
              </a:tabLst>
            </a:pPr>
            <a:endParaRPr lang="en-US" sz="2400" spc="20" dirty="0"/>
          </a:p>
        </p:txBody>
      </p:sp>
      <p:sp>
        <p:nvSpPr>
          <p:cNvPr id="18" name="TextBox 17">
            <a:extLst>
              <a:ext uri="{FF2B5EF4-FFF2-40B4-BE49-F238E27FC236}">
                <a16:creationId xmlns:a16="http://schemas.microsoft.com/office/drawing/2014/main" xmlns="" id="{8028AFC5-7671-4B82-993C-322323E2B715}"/>
              </a:ext>
            </a:extLst>
          </p:cNvPr>
          <p:cNvSpPr txBox="1"/>
          <p:nvPr/>
        </p:nvSpPr>
        <p:spPr>
          <a:xfrm>
            <a:off x="8556313" y="6871106"/>
            <a:ext cx="1304868" cy="369332"/>
          </a:xfrm>
          <a:prstGeom prst="rect">
            <a:avLst/>
          </a:prstGeom>
          <a:noFill/>
        </p:spPr>
        <p:txBody>
          <a:bodyPr wrap="square" rtlCol="0">
            <a:spAutoFit/>
          </a:bodyPr>
          <a:lstStyle/>
          <a:p>
            <a:r>
              <a:rPr lang="en-US" b="1" dirty="0" err="1"/>
              <a:t>Agriniou</a:t>
            </a:r>
            <a:endParaRPr lang="en-US" b="1" dirty="0"/>
          </a:p>
        </p:txBody>
      </p:sp>
      <p:sp>
        <p:nvSpPr>
          <p:cNvPr id="19" name="Isosceles Triangle 18">
            <a:extLst>
              <a:ext uri="{FF2B5EF4-FFF2-40B4-BE49-F238E27FC236}">
                <a16:creationId xmlns:a16="http://schemas.microsoft.com/office/drawing/2014/main" xmlns="" id="{8C34EB8A-263F-414D-9DD7-7CB0F6C6669D}"/>
              </a:ext>
            </a:extLst>
          </p:cNvPr>
          <p:cNvSpPr/>
          <p:nvPr/>
        </p:nvSpPr>
        <p:spPr>
          <a:xfrm>
            <a:off x="7576128" y="6981824"/>
            <a:ext cx="218439" cy="147897"/>
          </a:xfrm>
          <a:prstGeom prst="triangl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22225">
                <a:noFill/>
                <a:prstDash val="solid"/>
              </a:ln>
              <a:solidFill>
                <a:schemeClr val="accent2">
                  <a:lumMod val="40000"/>
                  <a:lumOff val="60000"/>
                </a:schemeClr>
              </a:solidFill>
            </a:endParaRPr>
          </a:p>
        </p:txBody>
      </p:sp>
    </p:spTree>
    <p:extLst>
      <p:ext uri="{BB962C8B-B14F-4D97-AF65-F5344CB8AC3E}">
        <p14:creationId xmlns:p14="http://schemas.microsoft.com/office/powerpoint/2010/main" val="36145172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7949507" y="6870192"/>
            <a:ext cx="260985" cy="283845"/>
          </a:xfrm>
          <a:custGeom>
            <a:avLst/>
            <a:gdLst/>
            <a:ahLst/>
            <a:cxnLst/>
            <a:rect l="l" t="t" r="r" b="b"/>
            <a:pathLst>
              <a:path w="260984" h="283845">
                <a:moveTo>
                  <a:pt x="260604" y="283464"/>
                </a:moveTo>
                <a:lnTo>
                  <a:pt x="42672" y="283464"/>
                </a:lnTo>
                <a:lnTo>
                  <a:pt x="39624" y="281940"/>
                </a:lnTo>
                <a:lnTo>
                  <a:pt x="35052" y="281940"/>
                </a:lnTo>
                <a:lnTo>
                  <a:pt x="10668" y="266700"/>
                </a:lnTo>
                <a:lnTo>
                  <a:pt x="4572" y="260604"/>
                </a:lnTo>
                <a:lnTo>
                  <a:pt x="3048" y="257556"/>
                </a:lnTo>
                <a:lnTo>
                  <a:pt x="1524" y="252983"/>
                </a:lnTo>
                <a:lnTo>
                  <a:pt x="1524" y="248412"/>
                </a:lnTo>
                <a:lnTo>
                  <a:pt x="0" y="243840"/>
                </a:lnTo>
                <a:lnTo>
                  <a:pt x="0" y="0"/>
                </a:lnTo>
                <a:lnTo>
                  <a:pt x="260604" y="0"/>
                </a:lnTo>
                <a:lnTo>
                  <a:pt x="260604" y="53340"/>
                </a:lnTo>
                <a:lnTo>
                  <a:pt x="73152" y="53340"/>
                </a:lnTo>
                <a:lnTo>
                  <a:pt x="73152" y="114300"/>
                </a:lnTo>
                <a:lnTo>
                  <a:pt x="217931" y="114300"/>
                </a:lnTo>
                <a:lnTo>
                  <a:pt x="217931" y="169164"/>
                </a:lnTo>
                <a:lnTo>
                  <a:pt x="73152" y="169164"/>
                </a:lnTo>
                <a:lnTo>
                  <a:pt x="73152" y="228600"/>
                </a:lnTo>
                <a:lnTo>
                  <a:pt x="260604" y="228600"/>
                </a:lnTo>
                <a:lnTo>
                  <a:pt x="260604" y="283464"/>
                </a:lnTo>
                <a:close/>
              </a:path>
            </a:pathLst>
          </a:custGeom>
          <a:solidFill>
            <a:srgbClr val="008CD1"/>
          </a:solidFill>
        </p:spPr>
        <p:txBody>
          <a:bodyPr wrap="square" lIns="0" tIns="0" rIns="0" bIns="0" rtlCol="0"/>
          <a:lstStyle/>
          <a:p>
            <a:endParaRPr/>
          </a:p>
        </p:txBody>
      </p:sp>
      <p:sp>
        <p:nvSpPr>
          <p:cNvPr id="5" name="object 5"/>
          <p:cNvSpPr/>
          <p:nvPr/>
        </p:nvSpPr>
        <p:spPr>
          <a:xfrm>
            <a:off x="8237543" y="6873240"/>
            <a:ext cx="318770" cy="281940"/>
          </a:xfrm>
          <a:custGeom>
            <a:avLst/>
            <a:gdLst/>
            <a:ahLst/>
            <a:cxnLst/>
            <a:rect l="l" t="t" r="r" b="b"/>
            <a:pathLst>
              <a:path w="318770" h="281940">
                <a:moveTo>
                  <a:pt x="73152" y="281940"/>
                </a:moveTo>
                <a:lnTo>
                  <a:pt x="35052" y="281940"/>
                </a:lnTo>
                <a:lnTo>
                  <a:pt x="25907" y="278891"/>
                </a:lnTo>
                <a:lnTo>
                  <a:pt x="22860" y="277367"/>
                </a:lnTo>
                <a:lnTo>
                  <a:pt x="18288" y="274320"/>
                </a:lnTo>
                <a:lnTo>
                  <a:pt x="15240" y="272796"/>
                </a:lnTo>
                <a:lnTo>
                  <a:pt x="6096" y="263652"/>
                </a:lnTo>
                <a:lnTo>
                  <a:pt x="4572" y="259079"/>
                </a:lnTo>
                <a:lnTo>
                  <a:pt x="1524" y="252984"/>
                </a:lnTo>
                <a:lnTo>
                  <a:pt x="0" y="248412"/>
                </a:lnTo>
                <a:lnTo>
                  <a:pt x="0" y="0"/>
                </a:lnTo>
                <a:lnTo>
                  <a:pt x="73152" y="0"/>
                </a:lnTo>
                <a:lnTo>
                  <a:pt x="73152" y="126492"/>
                </a:lnTo>
                <a:lnTo>
                  <a:pt x="210997" y="126492"/>
                </a:lnTo>
                <a:lnTo>
                  <a:pt x="224701" y="146304"/>
                </a:lnTo>
                <a:lnTo>
                  <a:pt x="137160" y="146304"/>
                </a:lnTo>
                <a:lnTo>
                  <a:pt x="73152" y="201168"/>
                </a:lnTo>
                <a:lnTo>
                  <a:pt x="73152" y="281940"/>
                </a:lnTo>
                <a:close/>
              </a:path>
              <a:path w="318770" h="281940">
                <a:moveTo>
                  <a:pt x="210997" y="126492"/>
                </a:moveTo>
                <a:lnTo>
                  <a:pt x="73152" y="126492"/>
                </a:lnTo>
                <a:lnTo>
                  <a:pt x="193548" y="22860"/>
                </a:lnTo>
                <a:lnTo>
                  <a:pt x="211836" y="10668"/>
                </a:lnTo>
                <a:lnTo>
                  <a:pt x="220980" y="6096"/>
                </a:lnTo>
                <a:lnTo>
                  <a:pt x="228600" y="3048"/>
                </a:lnTo>
                <a:lnTo>
                  <a:pt x="237744" y="1524"/>
                </a:lnTo>
                <a:lnTo>
                  <a:pt x="245364" y="1524"/>
                </a:lnTo>
                <a:lnTo>
                  <a:pt x="254508" y="0"/>
                </a:lnTo>
                <a:lnTo>
                  <a:pt x="309372" y="0"/>
                </a:lnTo>
                <a:lnTo>
                  <a:pt x="192024" y="99060"/>
                </a:lnTo>
                <a:lnTo>
                  <a:pt x="210997" y="126492"/>
                </a:lnTo>
                <a:close/>
              </a:path>
              <a:path w="318770" h="281940">
                <a:moveTo>
                  <a:pt x="318516" y="281940"/>
                </a:moveTo>
                <a:lnTo>
                  <a:pt x="265176" y="281940"/>
                </a:lnTo>
                <a:lnTo>
                  <a:pt x="256032" y="278891"/>
                </a:lnTo>
                <a:lnTo>
                  <a:pt x="234696" y="269748"/>
                </a:lnTo>
                <a:lnTo>
                  <a:pt x="225552" y="263652"/>
                </a:lnTo>
                <a:lnTo>
                  <a:pt x="216408" y="256032"/>
                </a:lnTo>
                <a:lnTo>
                  <a:pt x="211836" y="252984"/>
                </a:lnTo>
                <a:lnTo>
                  <a:pt x="202692" y="239268"/>
                </a:lnTo>
                <a:lnTo>
                  <a:pt x="137160" y="146304"/>
                </a:lnTo>
                <a:lnTo>
                  <a:pt x="224701" y="146304"/>
                </a:lnTo>
                <a:lnTo>
                  <a:pt x="318516" y="281940"/>
                </a:lnTo>
                <a:close/>
              </a:path>
            </a:pathLst>
          </a:custGeom>
          <a:solidFill>
            <a:schemeClr val="bg1">
              <a:lumMod val="65000"/>
            </a:schemeClr>
          </a:solidFill>
        </p:spPr>
        <p:txBody>
          <a:bodyPr wrap="square" lIns="0" tIns="0" rIns="0" bIns="0" rtlCol="0"/>
          <a:lstStyle/>
          <a:p>
            <a:endParaRPr>
              <a:solidFill>
                <a:schemeClr val="accent3">
                  <a:lumMod val="40000"/>
                  <a:lumOff val="60000"/>
                </a:schemeClr>
              </a:solidFill>
            </a:endParaRPr>
          </a:p>
        </p:txBody>
      </p:sp>
      <p:sp>
        <p:nvSpPr>
          <p:cNvPr id="6" name="object 6"/>
          <p:cNvSpPr/>
          <p:nvPr/>
        </p:nvSpPr>
        <p:spPr>
          <a:xfrm>
            <a:off x="7835207" y="6870192"/>
            <a:ext cx="73660" cy="283845"/>
          </a:xfrm>
          <a:custGeom>
            <a:avLst/>
            <a:gdLst/>
            <a:ahLst/>
            <a:cxnLst/>
            <a:rect l="l" t="t" r="r" b="b"/>
            <a:pathLst>
              <a:path w="73659" h="283845">
                <a:moveTo>
                  <a:pt x="73152" y="283464"/>
                </a:moveTo>
                <a:lnTo>
                  <a:pt x="44196" y="283464"/>
                </a:lnTo>
                <a:lnTo>
                  <a:pt x="39624" y="281940"/>
                </a:lnTo>
                <a:lnTo>
                  <a:pt x="35052" y="281940"/>
                </a:lnTo>
                <a:lnTo>
                  <a:pt x="32004" y="280416"/>
                </a:lnTo>
                <a:lnTo>
                  <a:pt x="22860" y="277368"/>
                </a:lnTo>
                <a:lnTo>
                  <a:pt x="19812" y="275843"/>
                </a:lnTo>
                <a:lnTo>
                  <a:pt x="7620" y="263652"/>
                </a:lnTo>
                <a:lnTo>
                  <a:pt x="6096" y="260604"/>
                </a:lnTo>
                <a:lnTo>
                  <a:pt x="3048" y="257556"/>
                </a:lnTo>
                <a:lnTo>
                  <a:pt x="3048" y="252983"/>
                </a:lnTo>
                <a:lnTo>
                  <a:pt x="0" y="243840"/>
                </a:lnTo>
                <a:lnTo>
                  <a:pt x="0" y="0"/>
                </a:lnTo>
                <a:lnTo>
                  <a:pt x="73152" y="0"/>
                </a:lnTo>
                <a:lnTo>
                  <a:pt x="73152" y="283464"/>
                </a:lnTo>
                <a:close/>
              </a:path>
            </a:pathLst>
          </a:custGeom>
          <a:solidFill>
            <a:srgbClr val="7030A0"/>
          </a:solidFill>
        </p:spPr>
        <p:txBody>
          <a:bodyPr wrap="square" lIns="0" tIns="0" rIns="0" bIns="0" rtlCol="0"/>
          <a:lstStyle/>
          <a:p>
            <a:endParaRPr/>
          </a:p>
        </p:txBody>
      </p:sp>
      <p:sp>
        <p:nvSpPr>
          <p:cNvPr id="8" name="object 8"/>
          <p:cNvSpPr/>
          <p:nvPr/>
        </p:nvSpPr>
        <p:spPr>
          <a:xfrm>
            <a:off x="2522543" y="7303007"/>
            <a:ext cx="2527300" cy="257810"/>
          </a:xfrm>
          <a:custGeom>
            <a:avLst/>
            <a:gdLst/>
            <a:ahLst/>
            <a:cxnLst/>
            <a:rect l="l" t="t" r="r" b="b"/>
            <a:pathLst>
              <a:path w="2527300" h="257809">
                <a:moveTo>
                  <a:pt x="2526792" y="257556"/>
                </a:moveTo>
                <a:lnTo>
                  <a:pt x="0" y="257556"/>
                </a:lnTo>
                <a:lnTo>
                  <a:pt x="0" y="0"/>
                </a:lnTo>
                <a:lnTo>
                  <a:pt x="2526792" y="0"/>
                </a:lnTo>
                <a:lnTo>
                  <a:pt x="2526792" y="257556"/>
                </a:lnTo>
                <a:close/>
              </a:path>
            </a:pathLst>
          </a:custGeom>
          <a:solidFill>
            <a:srgbClr val="008CD1"/>
          </a:solidFill>
        </p:spPr>
        <p:txBody>
          <a:bodyPr wrap="square" lIns="0" tIns="0" rIns="0" bIns="0" rtlCol="0"/>
          <a:lstStyle/>
          <a:p>
            <a:endParaRPr/>
          </a:p>
        </p:txBody>
      </p:sp>
      <p:sp>
        <p:nvSpPr>
          <p:cNvPr id="9" name="object 9"/>
          <p:cNvSpPr/>
          <p:nvPr/>
        </p:nvSpPr>
        <p:spPr>
          <a:xfrm>
            <a:off x="2522543" y="1403604"/>
            <a:ext cx="2527300" cy="0"/>
          </a:xfrm>
          <a:custGeom>
            <a:avLst/>
            <a:gdLst/>
            <a:ahLst/>
            <a:cxnLst/>
            <a:rect l="l" t="t" r="r" b="b"/>
            <a:pathLst>
              <a:path w="2527300">
                <a:moveTo>
                  <a:pt x="0" y="0"/>
                </a:moveTo>
                <a:lnTo>
                  <a:pt x="2526792" y="0"/>
                </a:lnTo>
              </a:path>
            </a:pathLst>
          </a:custGeom>
          <a:ln w="45719">
            <a:solidFill>
              <a:srgbClr val="008CD1"/>
            </a:solidFill>
          </a:ln>
        </p:spPr>
        <p:txBody>
          <a:bodyPr wrap="square" lIns="0" tIns="0" rIns="0" bIns="0" rtlCol="0"/>
          <a:lstStyle/>
          <a:p>
            <a:endParaRPr/>
          </a:p>
        </p:txBody>
      </p:sp>
      <p:sp>
        <p:nvSpPr>
          <p:cNvPr id="10" name="object 10"/>
          <p:cNvSpPr/>
          <p:nvPr/>
        </p:nvSpPr>
        <p:spPr>
          <a:xfrm>
            <a:off x="5049335" y="7303007"/>
            <a:ext cx="2527300" cy="257810"/>
          </a:xfrm>
          <a:custGeom>
            <a:avLst/>
            <a:gdLst/>
            <a:ahLst/>
            <a:cxnLst/>
            <a:rect l="l" t="t" r="r" b="b"/>
            <a:pathLst>
              <a:path w="2527300" h="257809">
                <a:moveTo>
                  <a:pt x="2526792" y="257556"/>
                </a:moveTo>
                <a:lnTo>
                  <a:pt x="0" y="257556"/>
                </a:lnTo>
                <a:lnTo>
                  <a:pt x="0" y="0"/>
                </a:lnTo>
                <a:lnTo>
                  <a:pt x="2526792" y="0"/>
                </a:lnTo>
                <a:lnTo>
                  <a:pt x="2526792" y="257556"/>
                </a:lnTo>
                <a:close/>
              </a:path>
            </a:pathLst>
          </a:custGeom>
          <a:solidFill>
            <a:schemeClr val="bg1">
              <a:lumMod val="65000"/>
            </a:schemeClr>
          </a:solidFill>
        </p:spPr>
        <p:txBody>
          <a:bodyPr wrap="square" lIns="0" tIns="0" rIns="0" bIns="0" rtlCol="0"/>
          <a:lstStyle/>
          <a:p>
            <a:endParaRPr/>
          </a:p>
        </p:txBody>
      </p:sp>
      <p:sp>
        <p:nvSpPr>
          <p:cNvPr id="11" name="object 11"/>
          <p:cNvSpPr/>
          <p:nvPr/>
        </p:nvSpPr>
        <p:spPr>
          <a:xfrm>
            <a:off x="5049335" y="1403604"/>
            <a:ext cx="2527300" cy="0"/>
          </a:xfrm>
          <a:custGeom>
            <a:avLst/>
            <a:gdLst/>
            <a:ahLst/>
            <a:cxnLst/>
            <a:rect l="l" t="t" r="r" b="b"/>
            <a:pathLst>
              <a:path w="2527300">
                <a:moveTo>
                  <a:pt x="0" y="0"/>
                </a:moveTo>
                <a:lnTo>
                  <a:pt x="2526792" y="0"/>
                </a:lnTo>
              </a:path>
            </a:pathLst>
          </a:custGeom>
          <a:ln w="45719">
            <a:solidFill>
              <a:schemeClr val="bg1">
                <a:lumMod val="65000"/>
              </a:schemeClr>
            </a:solidFill>
          </a:ln>
        </p:spPr>
        <p:txBody>
          <a:bodyPr wrap="square" lIns="0" tIns="0" rIns="0" bIns="0" rtlCol="0"/>
          <a:lstStyle/>
          <a:p>
            <a:endParaRPr/>
          </a:p>
        </p:txBody>
      </p:sp>
      <p:sp>
        <p:nvSpPr>
          <p:cNvPr id="12" name="object 12"/>
          <p:cNvSpPr/>
          <p:nvPr/>
        </p:nvSpPr>
        <p:spPr>
          <a:xfrm>
            <a:off x="7576128" y="7303007"/>
            <a:ext cx="2504440" cy="257810"/>
          </a:xfrm>
          <a:custGeom>
            <a:avLst/>
            <a:gdLst/>
            <a:ahLst/>
            <a:cxnLst/>
            <a:rect l="l" t="t" r="r" b="b"/>
            <a:pathLst>
              <a:path w="2504440" h="257809">
                <a:moveTo>
                  <a:pt x="2503932" y="257556"/>
                </a:moveTo>
                <a:lnTo>
                  <a:pt x="0" y="257556"/>
                </a:lnTo>
                <a:lnTo>
                  <a:pt x="0" y="0"/>
                </a:lnTo>
                <a:lnTo>
                  <a:pt x="2503932" y="0"/>
                </a:lnTo>
                <a:lnTo>
                  <a:pt x="2503932" y="257556"/>
                </a:lnTo>
                <a:close/>
              </a:path>
            </a:pathLst>
          </a:custGeom>
          <a:solidFill>
            <a:schemeClr val="accent2">
              <a:lumMod val="40000"/>
              <a:lumOff val="60000"/>
            </a:schemeClr>
          </a:solidFill>
        </p:spPr>
        <p:txBody>
          <a:bodyPr wrap="square" lIns="0" tIns="0" rIns="0" bIns="0" rtlCol="0"/>
          <a:lstStyle/>
          <a:p>
            <a:endParaRPr/>
          </a:p>
        </p:txBody>
      </p:sp>
      <p:sp>
        <p:nvSpPr>
          <p:cNvPr id="13" name="object 13"/>
          <p:cNvSpPr/>
          <p:nvPr/>
        </p:nvSpPr>
        <p:spPr>
          <a:xfrm>
            <a:off x="7576128" y="1403604"/>
            <a:ext cx="2504440" cy="0"/>
          </a:xfrm>
          <a:custGeom>
            <a:avLst/>
            <a:gdLst/>
            <a:ahLst/>
            <a:cxnLst/>
            <a:rect l="l" t="t" r="r" b="b"/>
            <a:pathLst>
              <a:path w="2504440">
                <a:moveTo>
                  <a:pt x="0" y="0"/>
                </a:moveTo>
                <a:lnTo>
                  <a:pt x="2503932" y="0"/>
                </a:lnTo>
              </a:path>
            </a:pathLst>
          </a:custGeom>
          <a:ln w="45719">
            <a:solidFill>
              <a:schemeClr val="accent2">
                <a:lumMod val="40000"/>
                <a:lumOff val="60000"/>
              </a:schemeClr>
            </a:solidFill>
          </a:ln>
        </p:spPr>
        <p:txBody>
          <a:bodyPr wrap="square" lIns="0" tIns="0" rIns="0" bIns="0" rtlCol="0"/>
          <a:lstStyle/>
          <a:p>
            <a:endParaRPr/>
          </a:p>
        </p:txBody>
      </p:sp>
      <p:sp>
        <p:nvSpPr>
          <p:cNvPr id="14" name="object 14"/>
          <p:cNvSpPr/>
          <p:nvPr/>
        </p:nvSpPr>
        <p:spPr>
          <a:xfrm>
            <a:off x="-1200" y="7303007"/>
            <a:ext cx="2524125" cy="257810"/>
          </a:xfrm>
          <a:custGeom>
            <a:avLst/>
            <a:gdLst/>
            <a:ahLst/>
            <a:cxnLst/>
            <a:rect l="l" t="t" r="r" b="b"/>
            <a:pathLst>
              <a:path w="2524125" h="257809">
                <a:moveTo>
                  <a:pt x="2523743" y="257556"/>
                </a:moveTo>
                <a:lnTo>
                  <a:pt x="0" y="257556"/>
                </a:lnTo>
                <a:lnTo>
                  <a:pt x="0" y="0"/>
                </a:lnTo>
                <a:lnTo>
                  <a:pt x="2523743" y="0"/>
                </a:lnTo>
                <a:lnTo>
                  <a:pt x="2523743" y="257556"/>
                </a:lnTo>
                <a:close/>
              </a:path>
            </a:pathLst>
          </a:custGeom>
          <a:solidFill>
            <a:srgbClr val="7030A0"/>
          </a:solidFill>
        </p:spPr>
        <p:txBody>
          <a:bodyPr wrap="square" lIns="0" tIns="0" rIns="0" bIns="0" rtlCol="0"/>
          <a:lstStyle/>
          <a:p>
            <a:endParaRPr/>
          </a:p>
        </p:txBody>
      </p:sp>
      <p:sp>
        <p:nvSpPr>
          <p:cNvPr id="15" name="object 15"/>
          <p:cNvSpPr/>
          <p:nvPr/>
        </p:nvSpPr>
        <p:spPr>
          <a:xfrm>
            <a:off x="-1200" y="1403604"/>
            <a:ext cx="2524125" cy="0"/>
          </a:xfrm>
          <a:custGeom>
            <a:avLst/>
            <a:gdLst/>
            <a:ahLst/>
            <a:cxnLst/>
            <a:rect l="l" t="t" r="r" b="b"/>
            <a:pathLst>
              <a:path w="2524125">
                <a:moveTo>
                  <a:pt x="0" y="0"/>
                </a:moveTo>
                <a:lnTo>
                  <a:pt x="2523743" y="0"/>
                </a:lnTo>
              </a:path>
            </a:pathLst>
          </a:custGeom>
          <a:ln w="45719">
            <a:solidFill>
              <a:srgbClr val="7030A0"/>
            </a:solidFill>
          </a:ln>
        </p:spPr>
        <p:txBody>
          <a:bodyPr wrap="square" lIns="0" tIns="0" rIns="0" bIns="0" rtlCol="0"/>
          <a:lstStyle/>
          <a:p>
            <a:endParaRPr/>
          </a:p>
        </p:txBody>
      </p:sp>
      <p:sp>
        <p:nvSpPr>
          <p:cNvPr id="16" name="object 16"/>
          <p:cNvSpPr txBox="1">
            <a:spLocks noGrp="1"/>
          </p:cNvSpPr>
          <p:nvPr>
            <p:ph type="title"/>
          </p:nvPr>
        </p:nvSpPr>
        <p:spPr>
          <a:xfrm>
            <a:off x="546100" y="384332"/>
            <a:ext cx="8560916" cy="630300"/>
          </a:xfrm>
          <a:prstGeom prst="rect">
            <a:avLst/>
          </a:prstGeom>
        </p:spPr>
        <p:txBody>
          <a:bodyPr vert="horz" wrap="square" lIns="0" tIns="14604" rIns="0" bIns="0" rtlCol="0">
            <a:spAutoFit/>
          </a:bodyPr>
          <a:lstStyle/>
          <a:p>
            <a:pPr marL="12700" algn="ctr">
              <a:spcBef>
                <a:spcPts val="114"/>
              </a:spcBef>
            </a:pPr>
            <a:r>
              <a:rPr lang="en-US" sz="4000" spc="-45" dirty="0"/>
              <a:t>Steps to Create a Company in Greece</a:t>
            </a:r>
            <a:endParaRPr sz="4000" dirty="0"/>
          </a:p>
        </p:txBody>
      </p:sp>
      <p:sp>
        <p:nvSpPr>
          <p:cNvPr id="2" name="Text Placeholder 1">
            <a:extLst>
              <a:ext uri="{FF2B5EF4-FFF2-40B4-BE49-F238E27FC236}">
                <a16:creationId xmlns:a16="http://schemas.microsoft.com/office/drawing/2014/main" xmlns="" id="{C2DC2DA5-DE64-4CE2-B204-D5421FFB3549}"/>
              </a:ext>
            </a:extLst>
          </p:cNvPr>
          <p:cNvSpPr>
            <a:spLocks noGrp="1"/>
          </p:cNvSpPr>
          <p:nvPr>
            <p:ph type="body" idx="1"/>
          </p:nvPr>
        </p:nvSpPr>
        <p:spPr>
          <a:xfrm>
            <a:off x="649389" y="1724025"/>
            <a:ext cx="9245569" cy="5089791"/>
          </a:xfrm>
        </p:spPr>
        <p:txBody>
          <a:bodyPr/>
          <a:lstStyle/>
          <a:p>
            <a:pPr marL="12064" marR="332740">
              <a:lnSpc>
                <a:spcPct val="121700"/>
              </a:lnSpc>
              <a:spcBef>
                <a:spcPts val="95"/>
              </a:spcBef>
              <a:tabLst>
                <a:tab pos="407034" algn="l"/>
                <a:tab pos="407670" algn="l"/>
              </a:tabLst>
            </a:pPr>
            <a:r>
              <a:rPr lang="en-US" sz="2800" spc="20" dirty="0"/>
              <a:t>Taxes</a:t>
            </a:r>
            <a:endParaRPr lang="el-GR" sz="2800" spc="20" dirty="0"/>
          </a:p>
          <a:p>
            <a:pPr marL="12064" marR="332740">
              <a:lnSpc>
                <a:spcPct val="121700"/>
              </a:lnSpc>
              <a:spcBef>
                <a:spcPts val="95"/>
              </a:spcBef>
              <a:tabLst>
                <a:tab pos="407034" algn="l"/>
                <a:tab pos="407670" algn="l"/>
              </a:tabLst>
            </a:pPr>
            <a:endParaRPr lang="en-US" sz="2400" spc="20" dirty="0"/>
          </a:p>
          <a:p>
            <a:pPr marL="354964" marR="332740" indent="-342900">
              <a:lnSpc>
                <a:spcPct val="121700"/>
              </a:lnSpc>
              <a:spcBef>
                <a:spcPts val="95"/>
              </a:spcBef>
              <a:buFont typeface="Arial" panose="020B0604020202020204" pitchFamily="34" charset="0"/>
              <a:buChar char="•"/>
              <a:tabLst>
                <a:tab pos="407034" algn="l"/>
                <a:tab pos="407670" algn="l"/>
              </a:tabLst>
            </a:pPr>
            <a:r>
              <a:rPr lang="el-GR" sz="2400" spc="20" dirty="0"/>
              <a:t>Ι</a:t>
            </a:r>
            <a:r>
              <a:rPr lang="en-US" sz="2400" spc="20" dirty="0"/>
              <a:t>n every sale of products, or services there is a tax charge of 24% which is levied by the enterprise and paid to the State.</a:t>
            </a:r>
          </a:p>
          <a:p>
            <a:pPr marL="354964" marR="332740" indent="-342900">
              <a:lnSpc>
                <a:spcPct val="121700"/>
              </a:lnSpc>
              <a:spcBef>
                <a:spcPts val="95"/>
              </a:spcBef>
              <a:buFont typeface="Arial" panose="020B0604020202020204" pitchFamily="34" charset="0"/>
              <a:buChar char="•"/>
              <a:tabLst>
                <a:tab pos="407034" algn="l"/>
                <a:tab pos="407670" algn="l"/>
              </a:tabLst>
            </a:pPr>
            <a:r>
              <a:rPr lang="en-US" sz="2400" spc="20" dirty="0"/>
              <a:t>Only in restaurants, in some necessities food and in some tourist areas the tax is 13%</a:t>
            </a:r>
          </a:p>
          <a:p>
            <a:pPr marL="354964" marR="332740" indent="-342900">
              <a:lnSpc>
                <a:spcPct val="121700"/>
              </a:lnSpc>
              <a:spcBef>
                <a:spcPts val="95"/>
              </a:spcBef>
              <a:buFont typeface="Arial" panose="020B0604020202020204" pitchFamily="34" charset="0"/>
              <a:buChar char="•"/>
              <a:tabLst>
                <a:tab pos="407034" algn="l"/>
                <a:tab pos="407670" algn="l"/>
              </a:tabLst>
            </a:pPr>
            <a:r>
              <a:rPr lang="de-DE" sz="2400" spc="20" dirty="0"/>
              <a:t>S</a:t>
            </a:r>
            <a:r>
              <a:rPr lang="en-US" sz="2400" spc="20" dirty="0" err="1"/>
              <a:t>hareholders</a:t>
            </a:r>
            <a:r>
              <a:rPr lang="en-US" sz="2400" spc="20" dirty="0"/>
              <a:t> 'dividends from corporate profits are then additionally taxed with 5% </a:t>
            </a:r>
            <a:endParaRPr lang="el-GR" sz="2400" spc="20" dirty="0"/>
          </a:p>
          <a:p>
            <a:pPr marL="354964" marR="332740" indent="-342900">
              <a:lnSpc>
                <a:spcPct val="121700"/>
              </a:lnSpc>
              <a:spcBef>
                <a:spcPts val="95"/>
              </a:spcBef>
              <a:buFont typeface="Arial" panose="020B0604020202020204" pitchFamily="34" charset="0"/>
              <a:buChar char="•"/>
              <a:tabLst>
                <a:tab pos="407034" algn="l"/>
                <a:tab pos="407670" algn="l"/>
              </a:tabLst>
            </a:pPr>
            <a:endParaRPr lang="el-GR" sz="2400" spc="20" dirty="0"/>
          </a:p>
          <a:p>
            <a:pPr marL="12064" marR="332740" algn="r">
              <a:lnSpc>
                <a:spcPct val="121700"/>
              </a:lnSpc>
              <a:spcBef>
                <a:spcPts val="95"/>
              </a:spcBef>
              <a:tabLst>
                <a:tab pos="407034" algn="l"/>
                <a:tab pos="407670" algn="l"/>
              </a:tabLst>
            </a:pPr>
            <a:r>
              <a:rPr lang="en-US" sz="2000" i="1" spc="30" dirty="0">
                <a:effectLst>
                  <a:outerShdw blurRad="38100" dist="38100" dir="2700000" algn="tl">
                    <a:srgbClr val="000000">
                      <a:alpha val="43137"/>
                    </a:srgbClr>
                  </a:outerShdw>
                </a:effectLst>
              </a:rPr>
              <a:t>we hope Greece is a good place to start a business or</a:t>
            </a:r>
            <a:r>
              <a:rPr lang="el-GR" sz="2000" i="1" spc="30" dirty="0">
                <a:effectLst>
                  <a:outerShdw blurRad="38100" dist="38100" dir="2700000" algn="tl">
                    <a:srgbClr val="000000">
                      <a:alpha val="43137"/>
                    </a:srgbClr>
                  </a:outerShdw>
                </a:effectLst>
              </a:rPr>
              <a:t> </a:t>
            </a:r>
            <a:r>
              <a:rPr lang="de-DE" sz="2000" i="1" spc="30" dirty="0">
                <a:effectLst>
                  <a:outerShdw blurRad="38100" dist="38100" dir="2700000" algn="tl">
                    <a:srgbClr val="000000">
                      <a:alpha val="43137"/>
                    </a:srgbClr>
                  </a:outerShdw>
                </a:effectLst>
              </a:rPr>
              <a:t>to</a:t>
            </a:r>
            <a:r>
              <a:rPr lang="en-US" sz="2000" i="1" spc="30" dirty="0">
                <a:effectLst>
                  <a:outerShdw blurRad="38100" dist="38100" dir="2700000" algn="tl">
                    <a:srgbClr val="000000">
                      <a:alpha val="43137"/>
                    </a:srgbClr>
                  </a:outerShdw>
                </a:effectLst>
              </a:rPr>
              <a:t> become soon</a:t>
            </a:r>
          </a:p>
          <a:p>
            <a:pPr marL="12064" marR="332740">
              <a:lnSpc>
                <a:spcPct val="121700"/>
              </a:lnSpc>
              <a:spcBef>
                <a:spcPts val="95"/>
              </a:spcBef>
              <a:tabLst>
                <a:tab pos="407034" algn="l"/>
                <a:tab pos="407670" algn="l"/>
              </a:tabLst>
            </a:pPr>
            <a:endParaRPr lang="en-US" sz="2400" spc="20" dirty="0"/>
          </a:p>
        </p:txBody>
      </p:sp>
      <p:sp>
        <p:nvSpPr>
          <p:cNvPr id="18" name="TextBox 17">
            <a:extLst>
              <a:ext uri="{FF2B5EF4-FFF2-40B4-BE49-F238E27FC236}">
                <a16:creationId xmlns:a16="http://schemas.microsoft.com/office/drawing/2014/main" xmlns="" id="{8028AFC5-7671-4B82-993C-322323E2B715}"/>
              </a:ext>
            </a:extLst>
          </p:cNvPr>
          <p:cNvSpPr txBox="1"/>
          <p:nvPr/>
        </p:nvSpPr>
        <p:spPr>
          <a:xfrm>
            <a:off x="8556313" y="6871106"/>
            <a:ext cx="1304868" cy="369332"/>
          </a:xfrm>
          <a:prstGeom prst="rect">
            <a:avLst/>
          </a:prstGeom>
          <a:noFill/>
        </p:spPr>
        <p:txBody>
          <a:bodyPr wrap="square" rtlCol="0">
            <a:spAutoFit/>
          </a:bodyPr>
          <a:lstStyle/>
          <a:p>
            <a:r>
              <a:rPr lang="en-US" b="1" dirty="0" err="1"/>
              <a:t>Agriniou</a:t>
            </a:r>
            <a:endParaRPr lang="en-US" b="1" dirty="0"/>
          </a:p>
        </p:txBody>
      </p:sp>
      <p:sp>
        <p:nvSpPr>
          <p:cNvPr id="19" name="Isosceles Triangle 18">
            <a:extLst>
              <a:ext uri="{FF2B5EF4-FFF2-40B4-BE49-F238E27FC236}">
                <a16:creationId xmlns:a16="http://schemas.microsoft.com/office/drawing/2014/main" xmlns="" id="{8C34EB8A-263F-414D-9DD7-7CB0F6C6669D}"/>
              </a:ext>
            </a:extLst>
          </p:cNvPr>
          <p:cNvSpPr/>
          <p:nvPr/>
        </p:nvSpPr>
        <p:spPr>
          <a:xfrm>
            <a:off x="7576128" y="6981824"/>
            <a:ext cx="218439" cy="147897"/>
          </a:xfrm>
          <a:prstGeom prst="triangl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22225">
                <a:noFill/>
                <a:prstDash val="solid"/>
              </a:ln>
              <a:solidFill>
                <a:schemeClr val="accent2">
                  <a:lumMod val="40000"/>
                  <a:lumOff val="60000"/>
                </a:schemeClr>
              </a:solidFill>
            </a:endParaRPr>
          </a:p>
        </p:txBody>
      </p:sp>
    </p:spTree>
    <p:extLst>
      <p:ext uri="{BB962C8B-B14F-4D97-AF65-F5344CB8AC3E}">
        <p14:creationId xmlns:p14="http://schemas.microsoft.com/office/powerpoint/2010/main" val="19595574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7949507" y="6870192"/>
            <a:ext cx="260985" cy="283845"/>
          </a:xfrm>
          <a:custGeom>
            <a:avLst/>
            <a:gdLst/>
            <a:ahLst/>
            <a:cxnLst/>
            <a:rect l="l" t="t" r="r" b="b"/>
            <a:pathLst>
              <a:path w="260984" h="283845">
                <a:moveTo>
                  <a:pt x="260604" y="283464"/>
                </a:moveTo>
                <a:lnTo>
                  <a:pt x="42672" y="283464"/>
                </a:lnTo>
                <a:lnTo>
                  <a:pt x="39624" y="281940"/>
                </a:lnTo>
                <a:lnTo>
                  <a:pt x="35052" y="281940"/>
                </a:lnTo>
                <a:lnTo>
                  <a:pt x="10668" y="266700"/>
                </a:lnTo>
                <a:lnTo>
                  <a:pt x="4572" y="260604"/>
                </a:lnTo>
                <a:lnTo>
                  <a:pt x="3048" y="257556"/>
                </a:lnTo>
                <a:lnTo>
                  <a:pt x="1524" y="252983"/>
                </a:lnTo>
                <a:lnTo>
                  <a:pt x="1524" y="248412"/>
                </a:lnTo>
                <a:lnTo>
                  <a:pt x="0" y="243840"/>
                </a:lnTo>
                <a:lnTo>
                  <a:pt x="0" y="0"/>
                </a:lnTo>
                <a:lnTo>
                  <a:pt x="260604" y="0"/>
                </a:lnTo>
                <a:lnTo>
                  <a:pt x="260604" y="53340"/>
                </a:lnTo>
                <a:lnTo>
                  <a:pt x="73152" y="53340"/>
                </a:lnTo>
                <a:lnTo>
                  <a:pt x="73152" y="114300"/>
                </a:lnTo>
                <a:lnTo>
                  <a:pt x="217931" y="114300"/>
                </a:lnTo>
                <a:lnTo>
                  <a:pt x="217931" y="169164"/>
                </a:lnTo>
                <a:lnTo>
                  <a:pt x="73152" y="169164"/>
                </a:lnTo>
                <a:lnTo>
                  <a:pt x="73152" y="228600"/>
                </a:lnTo>
                <a:lnTo>
                  <a:pt x="260604" y="228600"/>
                </a:lnTo>
                <a:lnTo>
                  <a:pt x="260604" y="283464"/>
                </a:lnTo>
                <a:close/>
              </a:path>
            </a:pathLst>
          </a:custGeom>
          <a:solidFill>
            <a:srgbClr val="008CD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object 5"/>
          <p:cNvSpPr/>
          <p:nvPr/>
        </p:nvSpPr>
        <p:spPr>
          <a:xfrm>
            <a:off x="8237543" y="6873240"/>
            <a:ext cx="318770" cy="281940"/>
          </a:xfrm>
          <a:custGeom>
            <a:avLst/>
            <a:gdLst/>
            <a:ahLst/>
            <a:cxnLst/>
            <a:rect l="l" t="t" r="r" b="b"/>
            <a:pathLst>
              <a:path w="318770" h="281940">
                <a:moveTo>
                  <a:pt x="73152" y="281940"/>
                </a:moveTo>
                <a:lnTo>
                  <a:pt x="35052" y="281940"/>
                </a:lnTo>
                <a:lnTo>
                  <a:pt x="25907" y="278891"/>
                </a:lnTo>
                <a:lnTo>
                  <a:pt x="22860" y="277367"/>
                </a:lnTo>
                <a:lnTo>
                  <a:pt x="18288" y="274320"/>
                </a:lnTo>
                <a:lnTo>
                  <a:pt x="15240" y="272796"/>
                </a:lnTo>
                <a:lnTo>
                  <a:pt x="6096" y="263652"/>
                </a:lnTo>
                <a:lnTo>
                  <a:pt x="4572" y="259079"/>
                </a:lnTo>
                <a:lnTo>
                  <a:pt x="1524" y="252984"/>
                </a:lnTo>
                <a:lnTo>
                  <a:pt x="0" y="248412"/>
                </a:lnTo>
                <a:lnTo>
                  <a:pt x="0" y="0"/>
                </a:lnTo>
                <a:lnTo>
                  <a:pt x="73152" y="0"/>
                </a:lnTo>
                <a:lnTo>
                  <a:pt x="73152" y="126492"/>
                </a:lnTo>
                <a:lnTo>
                  <a:pt x="210997" y="126492"/>
                </a:lnTo>
                <a:lnTo>
                  <a:pt x="224701" y="146304"/>
                </a:lnTo>
                <a:lnTo>
                  <a:pt x="137160" y="146304"/>
                </a:lnTo>
                <a:lnTo>
                  <a:pt x="73152" y="201168"/>
                </a:lnTo>
                <a:lnTo>
                  <a:pt x="73152" y="281940"/>
                </a:lnTo>
                <a:close/>
              </a:path>
              <a:path w="318770" h="281940">
                <a:moveTo>
                  <a:pt x="210997" y="126492"/>
                </a:moveTo>
                <a:lnTo>
                  <a:pt x="73152" y="126492"/>
                </a:lnTo>
                <a:lnTo>
                  <a:pt x="193548" y="22860"/>
                </a:lnTo>
                <a:lnTo>
                  <a:pt x="211836" y="10668"/>
                </a:lnTo>
                <a:lnTo>
                  <a:pt x="220980" y="6096"/>
                </a:lnTo>
                <a:lnTo>
                  <a:pt x="228600" y="3048"/>
                </a:lnTo>
                <a:lnTo>
                  <a:pt x="237744" y="1524"/>
                </a:lnTo>
                <a:lnTo>
                  <a:pt x="245364" y="1524"/>
                </a:lnTo>
                <a:lnTo>
                  <a:pt x="254508" y="0"/>
                </a:lnTo>
                <a:lnTo>
                  <a:pt x="309372" y="0"/>
                </a:lnTo>
                <a:lnTo>
                  <a:pt x="192024" y="99060"/>
                </a:lnTo>
                <a:lnTo>
                  <a:pt x="210997" y="126492"/>
                </a:lnTo>
                <a:close/>
              </a:path>
              <a:path w="318770" h="281940">
                <a:moveTo>
                  <a:pt x="318516" y="281940"/>
                </a:moveTo>
                <a:lnTo>
                  <a:pt x="265176" y="281940"/>
                </a:lnTo>
                <a:lnTo>
                  <a:pt x="256032" y="278891"/>
                </a:lnTo>
                <a:lnTo>
                  <a:pt x="234696" y="269748"/>
                </a:lnTo>
                <a:lnTo>
                  <a:pt x="225552" y="263652"/>
                </a:lnTo>
                <a:lnTo>
                  <a:pt x="216408" y="256032"/>
                </a:lnTo>
                <a:lnTo>
                  <a:pt x="211836" y="252984"/>
                </a:lnTo>
                <a:lnTo>
                  <a:pt x="202692" y="239268"/>
                </a:lnTo>
                <a:lnTo>
                  <a:pt x="137160" y="146304"/>
                </a:lnTo>
                <a:lnTo>
                  <a:pt x="224701" y="146304"/>
                </a:lnTo>
                <a:lnTo>
                  <a:pt x="318516" y="281940"/>
                </a:lnTo>
                <a:close/>
              </a:path>
            </a:pathLst>
          </a:custGeom>
          <a:solidFill>
            <a:schemeClr val="bg1">
              <a:lumMod val="65000"/>
            </a:scheme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9BBB59">
                  <a:lumMod val="40000"/>
                  <a:lumOff val="60000"/>
                </a:srgbClr>
              </a:solidFill>
              <a:effectLst/>
              <a:uLnTx/>
              <a:uFillTx/>
              <a:latin typeface="Calibri"/>
              <a:ea typeface="+mn-ea"/>
              <a:cs typeface="+mn-cs"/>
            </a:endParaRPr>
          </a:p>
        </p:txBody>
      </p:sp>
      <p:sp>
        <p:nvSpPr>
          <p:cNvPr id="6" name="object 6"/>
          <p:cNvSpPr/>
          <p:nvPr/>
        </p:nvSpPr>
        <p:spPr>
          <a:xfrm>
            <a:off x="7835207" y="6870192"/>
            <a:ext cx="73660" cy="283845"/>
          </a:xfrm>
          <a:custGeom>
            <a:avLst/>
            <a:gdLst/>
            <a:ahLst/>
            <a:cxnLst/>
            <a:rect l="l" t="t" r="r" b="b"/>
            <a:pathLst>
              <a:path w="73659" h="283845">
                <a:moveTo>
                  <a:pt x="73152" y="283464"/>
                </a:moveTo>
                <a:lnTo>
                  <a:pt x="44196" y="283464"/>
                </a:lnTo>
                <a:lnTo>
                  <a:pt x="39624" y="281940"/>
                </a:lnTo>
                <a:lnTo>
                  <a:pt x="35052" y="281940"/>
                </a:lnTo>
                <a:lnTo>
                  <a:pt x="32004" y="280416"/>
                </a:lnTo>
                <a:lnTo>
                  <a:pt x="22860" y="277368"/>
                </a:lnTo>
                <a:lnTo>
                  <a:pt x="19812" y="275843"/>
                </a:lnTo>
                <a:lnTo>
                  <a:pt x="7620" y="263652"/>
                </a:lnTo>
                <a:lnTo>
                  <a:pt x="6096" y="260604"/>
                </a:lnTo>
                <a:lnTo>
                  <a:pt x="3048" y="257556"/>
                </a:lnTo>
                <a:lnTo>
                  <a:pt x="3048" y="252983"/>
                </a:lnTo>
                <a:lnTo>
                  <a:pt x="0" y="243840"/>
                </a:lnTo>
                <a:lnTo>
                  <a:pt x="0" y="0"/>
                </a:lnTo>
                <a:lnTo>
                  <a:pt x="73152" y="0"/>
                </a:lnTo>
                <a:lnTo>
                  <a:pt x="73152" y="283464"/>
                </a:lnTo>
                <a:close/>
              </a:path>
            </a:pathLst>
          </a:custGeom>
          <a:solidFill>
            <a:srgbClr val="7030A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object 8"/>
          <p:cNvSpPr/>
          <p:nvPr/>
        </p:nvSpPr>
        <p:spPr>
          <a:xfrm>
            <a:off x="2522543" y="7303007"/>
            <a:ext cx="2527300" cy="257810"/>
          </a:xfrm>
          <a:custGeom>
            <a:avLst/>
            <a:gdLst/>
            <a:ahLst/>
            <a:cxnLst/>
            <a:rect l="l" t="t" r="r" b="b"/>
            <a:pathLst>
              <a:path w="2527300" h="257809">
                <a:moveTo>
                  <a:pt x="2526792" y="257556"/>
                </a:moveTo>
                <a:lnTo>
                  <a:pt x="0" y="257556"/>
                </a:lnTo>
                <a:lnTo>
                  <a:pt x="0" y="0"/>
                </a:lnTo>
                <a:lnTo>
                  <a:pt x="2526792" y="0"/>
                </a:lnTo>
                <a:lnTo>
                  <a:pt x="2526792" y="257556"/>
                </a:lnTo>
                <a:close/>
              </a:path>
            </a:pathLst>
          </a:custGeom>
          <a:solidFill>
            <a:srgbClr val="008CD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object 9"/>
          <p:cNvSpPr/>
          <p:nvPr/>
        </p:nvSpPr>
        <p:spPr>
          <a:xfrm>
            <a:off x="2522543" y="1403604"/>
            <a:ext cx="2527300" cy="0"/>
          </a:xfrm>
          <a:custGeom>
            <a:avLst/>
            <a:gdLst/>
            <a:ahLst/>
            <a:cxnLst/>
            <a:rect l="l" t="t" r="r" b="b"/>
            <a:pathLst>
              <a:path w="2527300">
                <a:moveTo>
                  <a:pt x="0" y="0"/>
                </a:moveTo>
                <a:lnTo>
                  <a:pt x="2526792" y="0"/>
                </a:lnTo>
              </a:path>
            </a:pathLst>
          </a:custGeom>
          <a:ln w="45719">
            <a:solidFill>
              <a:srgbClr val="008CD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object 10"/>
          <p:cNvSpPr/>
          <p:nvPr/>
        </p:nvSpPr>
        <p:spPr>
          <a:xfrm>
            <a:off x="5049335" y="7303007"/>
            <a:ext cx="2527300" cy="257810"/>
          </a:xfrm>
          <a:custGeom>
            <a:avLst/>
            <a:gdLst/>
            <a:ahLst/>
            <a:cxnLst/>
            <a:rect l="l" t="t" r="r" b="b"/>
            <a:pathLst>
              <a:path w="2527300" h="257809">
                <a:moveTo>
                  <a:pt x="2526792" y="257556"/>
                </a:moveTo>
                <a:lnTo>
                  <a:pt x="0" y="257556"/>
                </a:lnTo>
                <a:lnTo>
                  <a:pt x="0" y="0"/>
                </a:lnTo>
                <a:lnTo>
                  <a:pt x="2526792" y="0"/>
                </a:lnTo>
                <a:lnTo>
                  <a:pt x="2526792" y="257556"/>
                </a:lnTo>
                <a:close/>
              </a:path>
            </a:pathLst>
          </a:custGeom>
          <a:solidFill>
            <a:schemeClr val="bg1">
              <a:lumMod val="65000"/>
            </a:scheme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1" name="object 11"/>
          <p:cNvSpPr/>
          <p:nvPr/>
        </p:nvSpPr>
        <p:spPr>
          <a:xfrm>
            <a:off x="5049335" y="1403604"/>
            <a:ext cx="2527300" cy="0"/>
          </a:xfrm>
          <a:custGeom>
            <a:avLst/>
            <a:gdLst/>
            <a:ahLst/>
            <a:cxnLst/>
            <a:rect l="l" t="t" r="r" b="b"/>
            <a:pathLst>
              <a:path w="2527300">
                <a:moveTo>
                  <a:pt x="0" y="0"/>
                </a:moveTo>
                <a:lnTo>
                  <a:pt x="2526792" y="0"/>
                </a:lnTo>
              </a:path>
            </a:pathLst>
          </a:custGeom>
          <a:ln w="45719">
            <a:solidFill>
              <a:schemeClr val="bg1">
                <a:lumMod val="6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2" name="object 12"/>
          <p:cNvSpPr/>
          <p:nvPr/>
        </p:nvSpPr>
        <p:spPr>
          <a:xfrm>
            <a:off x="7576128" y="7303007"/>
            <a:ext cx="2504440" cy="257810"/>
          </a:xfrm>
          <a:custGeom>
            <a:avLst/>
            <a:gdLst/>
            <a:ahLst/>
            <a:cxnLst/>
            <a:rect l="l" t="t" r="r" b="b"/>
            <a:pathLst>
              <a:path w="2504440" h="257809">
                <a:moveTo>
                  <a:pt x="2503932" y="257556"/>
                </a:moveTo>
                <a:lnTo>
                  <a:pt x="0" y="257556"/>
                </a:lnTo>
                <a:lnTo>
                  <a:pt x="0" y="0"/>
                </a:lnTo>
                <a:lnTo>
                  <a:pt x="2503932" y="0"/>
                </a:lnTo>
                <a:lnTo>
                  <a:pt x="2503932" y="257556"/>
                </a:lnTo>
                <a:close/>
              </a:path>
            </a:pathLst>
          </a:custGeom>
          <a:solidFill>
            <a:schemeClr val="accent2">
              <a:lumMod val="40000"/>
              <a:lumOff val="60000"/>
            </a:scheme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object 13"/>
          <p:cNvSpPr/>
          <p:nvPr/>
        </p:nvSpPr>
        <p:spPr>
          <a:xfrm>
            <a:off x="7576128" y="1403604"/>
            <a:ext cx="2504440" cy="0"/>
          </a:xfrm>
          <a:custGeom>
            <a:avLst/>
            <a:gdLst/>
            <a:ahLst/>
            <a:cxnLst/>
            <a:rect l="l" t="t" r="r" b="b"/>
            <a:pathLst>
              <a:path w="2504440">
                <a:moveTo>
                  <a:pt x="0" y="0"/>
                </a:moveTo>
                <a:lnTo>
                  <a:pt x="2503932" y="0"/>
                </a:lnTo>
              </a:path>
            </a:pathLst>
          </a:custGeom>
          <a:ln w="45719">
            <a:solidFill>
              <a:schemeClr val="accent2">
                <a:lumMod val="40000"/>
                <a:lumOff val="60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4" name="object 14"/>
          <p:cNvSpPr/>
          <p:nvPr/>
        </p:nvSpPr>
        <p:spPr>
          <a:xfrm>
            <a:off x="-1200" y="7303007"/>
            <a:ext cx="2524125" cy="257810"/>
          </a:xfrm>
          <a:custGeom>
            <a:avLst/>
            <a:gdLst/>
            <a:ahLst/>
            <a:cxnLst/>
            <a:rect l="l" t="t" r="r" b="b"/>
            <a:pathLst>
              <a:path w="2524125" h="257809">
                <a:moveTo>
                  <a:pt x="2523743" y="257556"/>
                </a:moveTo>
                <a:lnTo>
                  <a:pt x="0" y="257556"/>
                </a:lnTo>
                <a:lnTo>
                  <a:pt x="0" y="0"/>
                </a:lnTo>
                <a:lnTo>
                  <a:pt x="2523743" y="0"/>
                </a:lnTo>
                <a:lnTo>
                  <a:pt x="2523743" y="257556"/>
                </a:lnTo>
                <a:close/>
              </a:path>
            </a:pathLst>
          </a:custGeom>
          <a:solidFill>
            <a:srgbClr val="7030A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15"/>
          <p:cNvSpPr/>
          <p:nvPr/>
        </p:nvSpPr>
        <p:spPr>
          <a:xfrm>
            <a:off x="-1200" y="1403604"/>
            <a:ext cx="2524125" cy="0"/>
          </a:xfrm>
          <a:custGeom>
            <a:avLst/>
            <a:gdLst/>
            <a:ahLst/>
            <a:cxnLst/>
            <a:rect l="l" t="t" r="r" b="b"/>
            <a:pathLst>
              <a:path w="2524125">
                <a:moveTo>
                  <a:pt x="0" y="0"/>
                </a:moveTo>
                <a:lnTo>
                  <a:pt x="2523743" y="0"/>
                </a:lnTo>
              </a:path>
            </a:pathLst>
          </a:custGeom>
          <a:ln w="45719">
            <a:solidFill>
              <a:srgbClr val="7030A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txBox="1">
            <a:spLocks noGrp="1"/>
          </p:cNvSpPr>
          <p:nvPr>
            <p:ph type="title"/>
          </p:nvPr>
        </p:nvSpPr>
        <p:spPr>
          <a:xfrm>
            <a:off x="443404" y="406279"/>
            <a:ext cx="8941896" cy="691855"/>
          </a:xfrm>
          <a:prstGeom prst="rect">
            <a:avLst/>
          </a:prstGeom>
        </p:spPr>
        <p:txBody>
          <a:bodyPr vert="horz" wrap="square" lIns="0" tIns="14604" rIns="0" bIns="0" rtlCol="0">
            <a:spAutoFit/>
          </a:bodyPr>
          <a:lstStyle/>
          <a:p>
            <a:pPr marL="12700" algn="ctr">
              <a:lnSpc>
                <a:spcPct val="100000"/>
              </a:lnSpc>
              <a:spcBef>
                <a:spcPts val="114"/>
              </a:spcBef>
            </a:pPr>
            <a:r>
              <a:rPr lang="en-US" sz="4400" spc="-45" dirty="0"/>
              <a:t>DIEK </a:t>
            </a:r>
            <a:r>
              <a:rPr lang="en-US" sz="4400" spc="-45" dirty="0" err="1"/>
              <a:t>Agriniou</a:t>
            </a:r>
            <a:endParaRPr sz="4400" dirty="0"/>
          </a:p>
        </p:txBody>
      </p:sp>
      <p:sp>
        <p:nvSpPr>
          <p:cNvPr id="18" name="TextBox 17">
            <a:extLst>
              <a:ext uri="{FF2B5EF4-FFF2-40B4-BE49-F238E27FC236}">
                <a16:creationId xmlns:a16="http://schemas.microsoft.com/office/drawing/2014/main" xmlns="" id="{8028AFC5-7671-4B82-993C-322323E2B715}"/>
              </a:ext>
            </a:extLst>
          </p:cNvPr>
          <p:cNvSpPr txBox="1"/>
          <p:nvPr/>
        </p:nvSpPr>
        <p:spPr>
          <a:xfrm>
            <a:off x="8556313" y="6871106"/>
            <a:ext cx="13048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alibri"/>
                <a:ea typeface="+mn-ea"/>
                <a:cs typeface="+mn-cs"/>
              </a:rPr>
              <a:t>Agriniou</a:t>
            </a:r>
            <a:endParaRPr kumimoji="0" lang="en-US" sz="1800" b="1"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Isosceles Triangle 18">
            <a:extLst>
              <a:ext uri="{FF2B5EF4-FFF2-40B4-BE49-F238E27FC236}">
                <a16:creationId xmlns:a16="http://schemas.microsoft.com/office/drawing/2014/main" xmlns="" id="{8C34EB8A-263F-414D-9DD7-7CB0F6C6669D}"/>
              </a:ext>
            </a:extLst>
          </p:cNvPr>
          <p:cNvSpPr/>
          <p:nvPr/>
        </p:nvSpPr>
        <p:spPr>
          <a:xfrm>
            <a:off x="7576128" y="6981824"/>
            <a:ext cx="218439" cy="147897"/>
          </a:xfrm>
          <a:prstGeom prst="triangl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w="22225">
                <a:noFill/>
                <a:prstDash val="solid"/>
              </a:ln>
              <a:solidFill>
                <a:srgbClr val="C0504D">
                  <a:lumMod val="40000"/>
                  <a:lumOff val="60000"/>
                </a:srgbClr>
              </a:solidFill>
              <a:effectLst/>
              <a:uLnTx/>
              <a:uFillTx/>
              <a:latin typeface="Calibri"/>
              <a:ea typeface="+mn-ea"/>
              <a:cs typeface="+mn-cs"/>
            </a:endParaRPr>
          </a:p>
        </p:txBody>
      </p:sp>
      <p:sp>
        <p:nvSpPr>
          <p:cNvPr id="2" name="Ορθογώνιο 1"/>
          <p:cNvSpPr/>
          <p:nvPr/>
        </p:nvSpPr>
        <p:spPr>
          <a:xfrm>
            <a:off x="698499" y="3476625"/>
            <a:ext cx="8961299" cy="646331"/>
          </a:xfrm>
          <a:prstGeom prst="rect">
            <a:avLst/>
          </a:prstGeom>
        </p:spPr>
        <p:txBody>
          <a:bodyPr wrap="none">
            <a:spAutoFit/>
          </a:bodyPr>
          <a:lstStyle/>
          <a:p>
            <a:r>
              <a:rPr lang="en-US" sz="3600" b="1" dirty="0">
                <a:solidFill>
                  <a:schemeClr val="accent2">
                    <a:lumMod val="75000"/>
                  </a:schemeClr>
                </a:solidFill>
              </a:rPr>
              <a:t>We look forward to welcoming you to our city</a:t>
            </a:r>
            <a:endParaRPr lang="el-GR" sz="3600" b="1" dirty="0">
              <a:solidFill>
                <a:schemeClr val="accent2">
                  <a:lumMod val="75000"/>
                </a:schemeClr>
              </a:solidFill>
            </a:endParaRPr>
          </a:p>
        </p:txBody>
      </p:sp>
    </p:spTree>
    <p:extLst>
      <p:ext uri="{BB962C8B-B14F-4D97-AF65-F5344CB8AC3E}">
        <p14:creationId xmlns:p14="http://schemas.microsoft.com/office/powerpoint/2010/main" val="3482351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7949507" y="6870192"/>
            <a:ext cx="260985" cy="283845"/>
          </a:xfrm>
          <a:custGeom>
            <a:avLst/>
            <a:gdLst/>
            <a:ahLst/>
            <a:cxnLst/>
            <a:rect l="l" t="t" r="r" b="b"/>
            <a:pathLst>
              <a:path w="260984" h="283845">
                <a:moveTo>
                  <a:pt x="260604" y="283464"/>
                </a:moveTo>
                <a:lnTo>
                  <a:pt x="42672" y="283464"/>
                </a:lnTo>
                <a:lnTo>
                  <a:pt x="39624" y="281940"/>
                </a:lnTo>
                <a:lnTo>
                  <a:pt x="35052" y="281940"/>
                </a:lnTo>
                <a:lnTo>
                  <a:pt x="10668" y="266700"/>
                </a:lnTo>
                <a:lnTo>
                  <a:pt x="4572" y="260604"/>
                </a:lnTo>
                <a:lnTo>
                  <a:pt x="3048" y="257556"/>
                </a:lnTo>
                <a:lnTo>
                  <a:pt x="1524" y="252983"/>
                </a:lnTo>
                <a:lnTo>
                  <a:pt x="1524" y="248412"/>
                </a:lnTo>
                <a:lnTo>
                  <a:pt x="0" y="243840"/>
                </a:lnTo>
                <a:lnTo>
                  <a:pt x="0" y="0"/>
                </a:lnTo>
                <a:lnTo>
                  <a:pt x="260604" y="0"/>
                </a:lnTo>
                <a:lnTo>
                  <a:pt x="260604" y="53340"/>
                </a:lnTo>
                <a:lnTo>
                  <a:pt x="73152" y="53340"/>
                </a:lnTo>
                <a:lnTo>
                  <a:pt x="73152" y="114300"/>
                </a:lnTo>
                <a:lnTo>
                  <a:pt x="217931" y="114300"/>
                </a:lnTo>
                <a:lnTo>
                  <a:pt x="217931" y="169164"/>
                </a:lnTo>
                <a:lnTo>
                  <a:pt x="73152" y="169164"/>
                </a:lnTo>
                <a:lnTo>
                  <a:pt x="73152" y="228600"/>
                </a:lnTo>
                <a:lnTo>
                  <a:pt x="260604" y="228600"/>
                </a:lnTo>
                <a:lnTo>
                  <a:pt x="260604" y="283464"/>
                </a:lnTo>
                <a:close/>
              </a:path>
            </a:pathLst>
          </a:custGeom>
          <a:solidFill>
            <a:srgbClr val="008CD1"/>
          </a:solidFill>
        </p:spPr>
        <p:txBody>
          <a:bodyPr wrap="square" lIns="0" tIns="0" rIns="0" bIns="0" rtlCol="0"/>
          <a:lstStyle/>
          <a:p>
            <a:endParaRPr/>
          </a:p>
        </p:txBody>
      </p:sp>
      <p:sp>
        <p:nvSpPr>
          <p:cNvPr id="5" name="object 5"/>
          <p:cNvSpPr/>
          <p:nvPr/>
        </p:nvSpPr>
        <p:spPr>
          <a:xfrm>
            <a:off x="8237543" y="6873240"/>
            <a:ext cx="318770" cy="281940"/>
          </a:xfrm>
          <a:custGeom>
            <a:avLst/>
            <a:gdLst/>
            <a:ahLst/>
            <a:cxnLst/>
            <a:rect l="l" t="t" r="r" b="b"/>
            <a:pathLst>
              <a:path w="318770" h="281940">
                <a:moveTo>
                  <a:pt x="73152" y="281940"/>
                </a:moveTo>
                <a:lnTo>
                  <a:pt x="35052" y="281940"/>
                </a:lnTo>
                <a:lnTo>
                  <a:pt x="25907" y="278891"/>
                </a:lnTo>
                <a:lnTo>
                  <a:pt x="22860" y="277367"/>
                </a:lnTo>
                <a:lnTo>
                  <a:pt x="18288" y="274320"/>
                </a:lnTo>
                <a:lnTo>
                  <a:pt x="15240" y="272796"/>
                </a:lnTo>
                <a:lnTo>
                  <a:pt x="6096" y="263652"/>
                </a:lnTo>
                <a:lnTo>
                  <a:pt x="4572" y="259079"/>
                </a:lnTo>
                <a:lnTo>
                  <a:pt x="1524" y="252984"/>
                </a:lnTo>
                <a:lnTo>
                  <a:pt x="0" y="248412"/>
                </a:lnTo>
                <a:lnTo>
                  <a:pt x="0" y="0"/>
                </a:lnTo>
                <a:lnTo>
                  <a:pt x="73152" y="0"/>
                </a:lnTo>
                <a:lnTo>
                  <a:pt x="73152" y="126492"/>
                </a:lnTo>
                <a:lnTo>
                  <a:pt x="210997" y="126492"/>
                </a:lnTo>
                <a:lnTo>
                  <a:pt x="224701" y="146304"/>
                </a:lnTo>
                <a:lnTo>
                  <a:pt x="137160" y="146304"/>
                </a:lnTo>
                <a:lnTo>
                  <a:pt x="73152" y="201168"/>
                </a:lnTo>
                <a:lnTo>
                  <a:pt x="73152" y="281940"/>
                </a:lnTo>
                <a:close/>
              </a:path>
              <a:path w="318770" h="281940">
                <a:moveTo>
                  <a:pt x="210997" y="126492"/>
                </a:moveTo>
                <a:lnTo>
                  <a:pt x="73152" y="126492"/>
                </a:lnTo>
                <a:lnTo>
                  <a:pt x="193548" y="22860"/>
                </a:lnTo>
                <a:lnTo>
                  <a:pt x="211836" y="10668"/>
                </a:lnTo>
                <a:lnTo>
                  <a:pt x="220980" y="6096"/>
                </a:lnTo>
                <a:lnTo>
                  <a:pt x="228600" y="3048"/>
                </a:lnTo>
                <a:lnTo>
                  <a:pt x="237744" y="1524"/>
                </a:lnTo>
                <a:lnTo>
                  <a:pt x="245364" y="1524"/>
                </a:lnTo>
                <a:lnTo>
                  <a:pt x="254508" y="0"/>
                </a:lnTo>
                <a:lnTo>
                  <a:pt x="309372" y="0"/>
                </a:lnTo>
                <a:lnTo>
                  <a:pt x="192024" y="99060"/>
                </a:lnTo>
                <a:lnTo>
                  <a:pt x="210997" y="126492"/>
                </a:lnTo>
                <a:close/>
              </a:path>
              <a:path w="318770" h="281940">
                <a:moveTo>
                  <a:pt x="318516" y="281940"/>
                </a:moveTo>
                <a:lnTo>
                  <a:pt x="265176" y="281940"/>
                </a:lnTo>
                <a:lnTo>
                  <a:pt x="256032" y="278891"/>
                </a:lnTo>
                <a:lnTo>
                  <a:pt x="234696" y="269748"/>
                </a:lnTo>
                <a:lnTo>
                  <a:pt x="225552" y="263652"/>
                </a:lnTo>
                <a:lnTo>
                  <a:pt x="216408" y="256032"/>
                </a:lnTo>
                <a:lnTo>
                  <a:pt x="211836" y="252984"/>
                </a:lnTo>
                <a:lnTo>
                  <a:pt x="202692" y="239268"/>
                </a:lnTo>
                <a:lnTo>
                  <a:pt x="137160" y="146304"/>
                </a:lnTo>
                <a:lnTo>
                  <a:pt x="224701" y="146304"/>
                </a:lnTo>
                <a:lnTo>
                  <a:pt x="318516" y="281940"/>
                </a:lnTo>
                <a:close/>
              </a:path>
            </a:pathLst>
          </a:custGeom>
          <a:solidFill>
            <a:schemeClr val="bg1">
              <a:lumMod val="65000"/>
            </a:schemeClr>
          </a:solidFill>
        </p:spPr>
        <p:txBody>
          <a:bodyPr wrap="square" lIns="0" tIns="0" rIns="0" bIns="0" rtlCol="0"/>
          <a:lstStyle/>
          <a:p>
            <a:endParaRPr>
              <a:solidFill>
                <a:schemeClr val="accent3">
                  <a:lumMod val="40000"/>
                  <a:lumOff val="60000"/>
                </a:schemeClr>
              </a:solidFill>
            </a:endParaRPr>
          </a:p>
        </p:txBody>
      </p:sp>
      <p:sp>
        <p:nvSpPr>
          <p:cNvPr id="6" name="object 6"/>
          <p:cNvSpPr/>
          <p:nvPr/>
        </p:nvSpPr>
        <p:spPr>
          <a:xfrm>
            <a:off x="7835207" y="6870192"/>
            <a:ext cx="73660" cy="283845"/>
          </a:xfrm>
          <a:custGeom>
            <a:avLst/>
            <a:gdLst/>
            <a:ahLst/>
            <a:cxnLst/>
            <a:rect l="l" t="t" r="r" b="b"/>
            <a:pathLst>
              <a:path w="73659" h="283845">
                <a:moveTo>
                  <a:pt x="73152" y="283464"/>
                </a:moveTo>
                <a:lnTo>
                  <a:pt x="44196" y="283464"/>
                </a:lnTo>
                <a:lnTo>
                  <a:pt x="39624" y="281940"/>
                </a:lnTo>
                <a:lnTo>
                  <a:pt x="35052" y="281940"/>
                </a:lnTo>
                <a:lnTo>
                  <a:pt x="32004" y="280416"/>
                </a:lnTo>
                <a:lnTo>
                  <a:pt x="22860" y="277368"/>
                </a:lnTo>
                <a:lnTo>
                  <a:pt x="19812" y="275843"/>
                </a:lnTo>
                <a:lnTo>
                  <a:pt x="7620" y="263652"/>
                </a:lnTo>
                <a:lnTo>
                  <a:pt x="6096" y="260604"/>
                </a:lnTo>
                <a:lnTo>
                  <a:pt x="3048" y="257556"/>
                </a:lnTo>
                <a:lnTo>
                  <a:pt x="3048" y="252983"/>
                </a:lnTo>
                <a:lnTo>
                  <a:pt x="0" y="243840"/>
                </a:lnTo>
                <a:lnTo>
                  <a:pt x="0" y="0"/>
                </a:lnTo>
                <a:lnTo>
                  <a:pt x="73152" y="0"/>
                </a:lnTo>
                <a:lnTo>
                  <a:pt x="73152" y="283464"/>
                </a:lnTo>
                <a:close/>
              </a:path>
            </a:pathLst>
          </a:custGeom>
          <a:solidFill>
            <a:srgbClr val="7030A0"/>
          </a:solidFill>
        </p:spPr>
        <p:txBody>
          <a:bodyPr wrap="square" lIns="0" tIns="0" rIns="0" bIns="0" rtlCol="0"/>
          <a:lstStyle/>
          <a:p>
            <a:endParaRPr/>
          </a:p>
        </p:txBody>
      </p:sp>
      <p:sp>
        <p:nvSpPr>
          <p:cNvPr id="8" name="object 8"/>
          <p:cNvSpPr/>
          <p:nvPr/>
        </p:nvSpPr>
        <p:spPr>
          <a:xfrm>
            <a:off x="2522543" y="7303007"/>
            <a:ext cx="2527300" cy="257810"/>
          </a:xfrm>
          <a:custGeom>
            <a:avLst/>
            <a:gdLst/>
            <a:ahLst/>
            <a:cxnLst/>
            <a:rect l="l" t="t" r="r" b="b"/>
            <a:pathLst>
              <a:path w="2527300" h="257809">
                <a:moveTo>
                  <a:pt x="2526792" y="257556"/>
                </a:moveTo>
                <a:lnTo>
                  <a:pt x="0" y="257556"/>
                </a:lnTo>
                <a:lnTo>
                  <a:pt x="0" y="0"/>
                </a:lnTo>
                <a:lnTo>
                  <a:pt x="2526792" y="0"/>
                </a:lnTo>
                <a:lnTo>
                  <a:pt x="2526792" y="257556"/>
                </a:lnTo>
                <a:close/>
              </a:path>
            </a:pathLst>
          </a:custGeom>
          <a:solidFill>
            <a:srgbClr val="008CD1"/>
          </a:solidFill>
        </p:spPr>
        <p:txBody>
          <a:bodyPr wrap="square" lIns="0" tIns="0" rIns="0" bIns="0" rtlCol="0"/>
          <a:lstStyle/>
          <a:p>
            <a:endParaRPr/>
          </a:p>
        </p:txBody>
      </p:sp>
      <p:sp>
        <p:nvSpPr>
          <p:cNvPr id="9" name="object 9"/>
          <p:cNvSpPr/>
          <p:nvPr/>
        </p:nvSpPr>
        <p:spPr>
          <a:xfrm>
            <a:off x="2522543" y="1403604"/>
            <a:ext cx="2527300" cy="0"/>
          </a:xfrm>
          <a:custGeom>
            <a:avLst/>
            <a:gdLst/>
            <a:ahLst/>
            <a:cxnLst/>
            <a:rect l="l" t="t" r="r" b="b"/>
            <a:pathLst>
              <a:path w="2527300">
                <a:moveTo>
                  <a:pt x="0" y="0"/>
                </a:moveTo>
                <a:lnTo>
                  <a:pt x="2526792" y="0"/>
                </a:lnTo>
              </a:path>
            </a:pathLst>
          </a:custGeom>
          <a:ln w="45719">
            <a:solidFill>
              <a:srgbClr val="008CD1"/>
            </a:solidFill>
          </a:ln>
        </p:spPr>
        <p:txBody>
          <a:bodyPr wrap="square" lIns="0" tIns="0" rIns="0" bIns="0" rtlCol="0"/>
          <a:lstStyle/>
          <a:p>
            <a:endParaRPr/>
          </a:p>
        </p:txBody>
      </p:sp>
      <p:sp>
        <p:nvSpPr>
          <p:cNvPr id="10" name="object 10"/>
          <p:cNvSpPr/>
          <p:nvPr/>
        </p:nvSpPr>
        <p:spPr>
          <a:xfrm>
            <a:off x="5049335" y="7303007"/>
            <a:ext cx="2527300" cy="257810"/>
          </a:xfrm>
          <a:custGeom>
            <a:avLst/>
            <a:gdLst/>
            <a:ahLst/>
            <a:cxnLst/>
            <a:rect l="l" t="t" r="r" b="b"/>
            <a:pathLst>
              <a:path w="2527300" h="257809">
                <a:moveTo>
                  <a:pt x="2526792" y="257556"/>
                </a:moveTo>
                <a:lnTo>
                  <a:pt x="0" y="257556"/>
                </a:lnTo>
                <a:lnTo>
                  <a:pt x="0" y="0"/>
                </a:lnTo>
                <a:lnTo>
                  <a:pt x="2526792" y="0"/>
                </a:lnTo>
                <a:lnTo>
                  <a:pt x="2526792" y="257556"/>
                </a:lnTo>
                <a:close/>
              </a:path>
            </a:pathLst>
          </a:custGeom>
          <a:solidFill>
            <a:schemeClr val="bg1">
              <a:lumMod val="65000"/>
            </a:schemeClr>
          </a:solidFill>
        </p:spPr>
        <p:txBody>
          <a:bodyPr wrap="square" lIns="0" tIns="0" rIns="0" bIns="0" rtlCol="0"/>
          <a:lstStyle/>
          <a:p>
            <a:endParaRPr/>
          </a:p>
        </p:txBody>
      </p:sp>
      <p:sp>
        <p:nvSpPr>
          <p:cNvPr id="11" name="object 11"/>
          <p:cNvSpPr/>
          <p:nvPr/>
        </p:nvSpPr>
        <p:spPr>
          <a:xfrm>
            <a:off x="5049335" y="1403604"/>
            <a:ext cx="2527300" cy="0"/>
          </a:xfrm>
          <a:custGeom>
            <a:avLst/>
            <a:gdLst/>
            <a:ahLst/>
            <a:cxnLst/>
            <a:rect l="l" t="t" r="r" b="b"/>
            <a:pathLst>
              <a:path w="2527300">
                <a:moveTo>
                  <a:pt x="0" y="0"/>
                </a:moveTo>
                <a:lnTo>
                  <a:pt x="2526792" y="0"/>
                </a:lnTo>
              </a:path>
            </a:pathLst>
          </a:custGeom>
          <a:ln w="45719">
            <a:solidFill>
              <a:schemeClr val="bg1">
                <a:lumMod val="65000"/>
              </a:schemeClr>
            </a:solidFill>
          </a:ln>
        </p:spPr>
        <p:txBody>
          <a:bodyPr wrap="square" lIns="0" tIns="0" rIns="0" bIns="0" rtlCol="0"/>
          <a:lstStyle/>
          <a:p>
            <a:endParaRPr/>
          </a:p>
        </p:txBody>
      </p:sp>
      <p:sp>
        <p:nvSpPr>
          <p:cNvPr id="12" name="object 12"/>
          <p:cNvSpPr/>
          <p:nvPr/>
        </p:nvSpPr>
        <p:spPr>
          <a:xfrm>
            <a:off x="7576128" y="7303007"/>
            <a:ext cx="2504440" cy="257810"/>
          </a:xfrm>
          <a:custGeom>
            <a:avLst/>
            <a:gdLst/>
            <a:ahLst/>
            <a:cxnLst/>
            <a:rect l="l" t="t" r="r" b="b"/>
            <a:pathLst>
              <a:path w="2504440" h="257809">
                <a:moveTo>
                  <a:pt x="2503932" y="257556"/>
                </a:moveTo>
                <a:lnTo>
                  <a:pt x="0" y="257556"/>
                </a:lnTo>
                <a:lnTo>
                  <a:pt x="0" y="0"/>
                </a:lnTo>
                <a:lnTo>
                  <a:pt x="2503932" y="0"/>
                </a:lnTo>
                <a:lnTo>
                  <a:pt x="2503932" y="257556"/>
                </a:lnTo>
                <a:close/>
              </a:path>
            </a:pathLst>
          </a:custGeom>
          <a:solidFill>
            <a:schemeClr val="accent2">
              <a:lumMod val="40000"/>
              <a:lumOff val="60000"/>
            </a:schemeClr>
          </a:solidFill>
        </p:spPr>
        <p:txBody>
          <a:bodyPr wrap="square" lIns="0" tIns="0" rIns="0" bIns="0" rtlCol="0"/>
          <a:lstStyle/>
          <a:p>
            <a:endParaRPr/>
          </a:p>
        </p:txBody>
      </p:sp>
      <p:sp>
        <p:nvSpPr>
          <p:cNvPr id="13" name="object 13"/>
          <p:cNvSpPr/>
          <p:nvPr/>
        </p:nvSpPr>
        <p:spPr>
          <a:xfrm>
            <a:off x="7576128" y="1403604"/>
            <a:ext cx="2504440" cy="0"/>
          </a:xfrm>
          <a:custGeom>
            <a:avLst/>
            <a:gdLst/>
            <a:ahLst/>
            <a:cxnLst/>
            <a:rect l="l" t="t" r="r" b="b"/>
            <a:pathLst>
              <a:path w="2504440">
                <a:moveTo>
                  <a:pt x="0" y="0"/>
                </a:moveTo>
                <a:lnTo>
                  <a:pt x="2503932" y="0"/>
                </a:lnTo>
              </a:path>
            </a:pathLst>
          </a:custGeom>
          <a:ln w="45719">
            <a:solidFill>
              <a:schemeClr val="accent2">
                <a:lumMod val="40000"/>
                <a:lumOff val="60000"/>
              </a:schemeClr>
            </a:solidFill>
          </a:ln>
        </p:spPr>
        <p:txBody>
          <a:bodyPr wrap="square" lIns="0" tIns="0" rIns="0" bIns="0" rtlCol="0"/>
          <a:lstStyle/>
          <a:p>
            <a:endParaRPr/>
          </a:p>
        </p:txBody>
      </p:sp>
      <p:sp>
        <p:nvSpPr>
          <p:cNvPr id="14" name="object 14"/>
          <p:cNvSpPr/>
          <p:nvPr/>
        </p:nvSpPr>
        <p:spPr>
          <a:xfrm>
            <a:off x="-1200" y="7303007"/>
            <a:ext cx="2524125" cy="257810"/>
          </a:xfrm>
          <a:custGeom>
            <a:avLst/>
            <a:gdLst/>
            <a:ahLst/>
            <a:cxnLst/>
            <a:rect l="l" t="t" r="r" b="b"/>
            <a:pathLst>
              <a:path w="2524125" h="257809">
                <a:moveTo>
                  <a:pt x="2523743" y="257556"/>
                </a:moveTo>
                <a:lnTo>
                  <a:pt x="0" y="257556"/>
                </a:lnTo>
                <a:lnTo>
                  <a:pt x="0" y="0"/>
                </a:lnTo>
                <a:lnTo>
                  <a:pt x="2523743" y="0"/>
                </a:lnTo>
                <a:lnTo>
                  <a:pt x="2523743" y="257556"/>
                </a:lnTo>
                <a:close/>
              </a:path>
            </a:pathLst>
          </a:custGeom>
          <a:solidFill>
            <a:srgbClr val="7030A0"/>
          </a:solidFill>
        </p:spPr>
        <p:txBody>
          <a:bodyPr wrap="square" lIns="0" tIns="0" rIns="0" bIns="0" rtlCol="0"/>
          <a:lstStyle/>
          <a:p>
            <a:endParaRPr/>
          </a:p>
        </p:txBody>
      </p:sp>
      <p:sp>
        <p:nvSpPr>
          <p:cNvPr id="15" name="object 15"/>
          <p:cNvSpPr/>
          <p:nvPr/>
        </p:nvSpPr>
        <p:spPr>
          <a:xfrm>
            <a:off x="-1200" y="1403604"/>
            <a:ext cx="2524125" cy="0"/>
          </a:xfrm>
          <a:custGeom>
            <a:avLst/>
            <a:gdLst/>
            <a:ahLst/>
            <a:cxnLst/>
            <a:rect l="l" t="t" r="r" b="b"/>
            <a:pathLst>
              <a:path w="2524125">
                <a:moveTo>
                  <a:pt x="0" y="0"/>
                </a:moveTo>
                <a:lnTo>
                  <a:pt x="2523743" y="0"/>
                </a:lnTo>
              </a:path>
            </a:pathLst>
          </a:custGeom>
          <a:ln w="45719">
            <a:solidFill>
              <a:srgbClr val="7030A0"/>
            </a:solidFill>
          </a:ln>
        </p:spPr>
        <p:txBody>
          <a:bodyPr wrap="square" lIns="0" tIns="0" rIns="0" bIns="0" rtlCol="0"/>
          <a:lstStyle/>
          <a:p>
            <a:endParaRPr/>
          </a:p>
        </p:txBody>
      </p:sp>
      <p:sp>
        <p:nvSpPr>
          <p:cNvPr id="16" name="object 16"/>
          <p:cNvSpPr txBox="1">
            <a:spLocks noGrp="1"/>
          </p:cNvSpPr>
          <p:nvPr>
            <p:ph type="title"/>
          </p:nvPr>
        </p:nvSpPr>
        <p:spPr>
          <a:xfrm>
            <a:off x="546100" y="384332"/>
            <a:ext cx="8560916" cy="630300"/>
          </a:xfrm>
          <a:prstGeom prst="rect">
            <a:avLst/>
          </a:prstGeom>
        </p:spPr>
        <p:txBody>
          <a:bodyPr vert="horz" wrap="square" lIns="0" tIns="14604" rIns="0" bIns="0" rtlCol="0">
            <a:spAutoFit/>
          </a:bodyPr>
          <a:lstStyle/>
          <a:p>
            <a:pPr marL="12700" algn="ctr">
              <a:spcBef>
                <a:spcPts val="114"/>
              </a:spcBef>
            </a:pPr>
            <a:r>
              <a:rPr lang="en-US" sz="4000" spc="-45" dirty="0"/>
              <a:t>Steps to Create a Company in Greece</a:t>
            </a:r>
            <a:endParaRPr sz="4000" dirty="0"/>
          </a:p>
        </p:txBody>
      </p:sp>
      <p:sp>
        <p:nvSpPr>
          <p:cNvPr id="2" name="Text Placeholder 1">
            <a:extLst>
              <a:ext uri="{FF2B5EF4-FFF2-40B4-BE49-F238E27FC236}">
                <a16:creationId xmlns:a16="http://schemas.microsoft.com/office/drawing/2014/main" xmlns="" id="{C2DC2DA5-DE64-4CE2-B204-D5421FFB3549}"/>
              </a:ext>
            </a:extLst>
          </p:cNvPr>
          <p:cNvSpPr>
            <a:spLocks noGrp="1"/>
          </p:cNvSpPr>
          <p:nvPr>
            <p:ph type="body" idx="1"/>
          </p:nvPr>
        </p:nvSpPr>
        <p:spPr>
          <a:xfrm>
            <a:off x="565285" y="1952625"/>
            <a:ext cx="9245569" cy="4258410"/>
          </a:xfrm>
        </p:spPr>
        <p:txBody>
          <a:bodyPr/>
          <a:lstStyle/>
          <a:p>
            <a:pPr marL="12064" marR="332740">
              <a:lnSpc>
                <a:spcPct val="121700"/>
              </a:lnSpc>
              <a:spcBef>
                <a:spcPts val="95"/>
              </a:spcBef>
              <a:tabLst>
                <a:tab pos="407034" algn="l"/>
                <a:tab pos="407670" algn="l"/>
              </a:tabLst>
            </a:pPr>
            <a:r>
              <a:rPr lang="en-US" sz="2800" spc="20" dirty="0"/>
              <a:t>In the Beginning</a:t>
            </a:r>
          </a:p>
          <a:p>
            <a:pPr marL="12064" marR="332740">
              <a:lnSpc>
                <a:spcPct val="121700"/>
              </a:lnSpc>
              <a:spcBef>
                <a:spcPts val="95"/>
              </a:spcBef>
              <a:tabLst>
                <a:tab pos="407034" algn="l"/>
                <a:tab pos="407670" algn="l"/>
              </a:tabLst>
            </a:pPr>
            <a:endParaRPr lang="en-US" sz="2800" spc="20" dirty="0"/>
          </a:p>
          <a:p>
            <a:pPr marL="469264" marR="332740" indent="-457200">
              <a:lnSpc>
                <a:spcPct val="121700"/>
              </a:lnSpc>
              <a:spcBef>
                <a:spcPts val="95"/>
              </a:spcBef>
              <a:buFont typeface="Arial" panose="020B0604020202020204" pitchFamily="34" charset="0"/>
              <a:buChar char="•"/>
              <a:tabLst>
                <a:tab pos="407034" algn="l"/>
                <a:tab pos="407670" algn="l"/>
              </a:tabLst>
            </a:pPr>
            <a:r>
              <a:rPr lang="en-US" sz="2800" spc="20" dirty="0"/>
              <a:t>Good and innovative idea.</a:t>
            </a:r>
          </a:p>
          <a:p>
            <a:pPr marL="469264" marR="332740" indent="-457200">
              <a:lnSpc>
                <a:spcPct val="121700"/>
              </a:lnSpc>
              <a:spcBef>
                <a:spcPts val="95"/>
              </a:spcBef>
              <a:buFont typeface="Arial" panose="020B0604020202020204" pitchFamily="34" charset="0"/>
              <a:buChar char="•"/>
              <a:tabLst>
                <a:tab pos="407034" algn="l"/>
                <a:tab pos="407670" algn="l"/>
              </a:tabLst>
            </a:pPr>
            <a:r>
              <a:rPr lang="en-US" sz="2800" spc="20" dirty="0"/>
              <a:t>Company of one or more shareholders.</a:t>
            </a:r>
          </a:p>
          <a:p>
            <a:pPr marL="469264" marR="332740" indent="-457200">
              <a:lnSpc>
                <a:spcPct val="121700"/>
              </a:lnSpc>
              <a:spcBef>
                <a:spcPts val="95"/>
              </a:spcBef>
              <a:buFont typeface="Arial" panose="020B0604020202020204" pitchFamily="34" charset="0"/>
              <a:buChar char="•"/>
              <a:tabLst>
                <a:tab pos="407034" algn="l"/>
                <a:tab pos="407670" algn="l"/>
              </a:tabLst>
            </a:pPr>
            <a:r>
              <a:rPr lang="en-US" sz="2800" spc="20" dirty="0"/>
              <a:t>Appropriate Company capitals</a:t>
            </a:r>
          </a:p>
          <a:p>
            <a:pPr marL="469264" marR="332740" indent="-457200">
              <a:lnSpc>
                <a:spcPct val="121700"/>
              </a:lnSpc>
              <a:spcBef>
                <a:spcPts val="95"/>
              </a:spcBef>
              <a:buFont typeface="Arial" panose="020B0604020202020204" pitchFamily="34" charset="0"/>
              <a:buChar char="•"/>
              <a:tabLst>
                <a:tab pos="407034" algn="l"/>
                <a:tab pos="407670" algn="l"/>
              </a:tabLst>
            </a:pPr>
            <a:endParaRPr lang="en-US" sz="2800" spc="20" dirty="0"/>
          </a:p>
          <a:p>
            <a:pPr marL="12064" marR="332740" algn="r">
              <a:lnSpc>
                <a:spcPct val="121700"/>
              </a:lnSpc>
              <a:spcBef>
                <a:spcPts val="95"/>
              </a:spcBef>
              <a:tabLst>
                <a:tab pos="407034" algn="l"/>
                <a:tab pos="407670" algn="l"/>
              </a:tabLst>
            </a:pPr>
            <a:r>
              <a:rPr lang="en-US" sz="2800" i="1" u="sng" spc="20" dirty="0"/>
              <a:t>You are ready to begin</a:t>
            </a:r>
          </a:p>
          <a:p>
            <a:pPr marL="12064" marR="332740">
              <a:lnSpc>
                <a:spcPct val="121700"/>
              </a:lnSpc>
              <a:spcBef>
                <a:spcPts val="95"/>
              </a:spcBef>
              <a:tabLst>
                <a:tab pos="407034" algn="l"/>
                <a:tab pos="407670" algn="l"/>
              </a:tabLst>
            </a:pPr>
            <a:r>
              <a:rPr lang="en-US" sz="2800" spc="20" dirty="0"/>
              <a:t> </a:t>
            </a:r>
          </a:p>
        </p:txBody>
      </p:sp>
      <p:sp>
        <p:nvSpPr>
          <p:cNvPr id="18" name="TextBox 17">
            <a:extLst>
              <a:ext uri="{FF2B5EF4-FFF2-40B4-BE49-F238E27FC236}">
                <a16:creationId xmlns:a16="http://schemas.microsoft.com/office/drawing/2014/main" xmlns="" id="{8028AFC5-7671-4B82-993C-322323E2B715}"/>
              </a:ext>
            </a:extLst>
          </p:cNvPr>
          <p:cNvSpPr txBox="1"/>
          <p:nvPr/>
        </p:nvSpPr>
        <p:spPr>
          <a:xfrm>
            <a:off x="8556313" y="6871106"/>
            <a:ext cx="1304868" cy="369332"/>
          </a:xfrm>
          <a:prstGeom prst="rect">
            <a:avLst/>
          </a:prstGeom>
          <a:noFill/>
        </p:spPr>
        <p:txBody>
          <a:bodyPr wrap="square" rtlCol="0">
            <a:spAutoFit/>
          </a:bodyPr>
          <a:lstStyle/>
          <a:p>
            <a:r>
              <a:rPr lang="en-US" b="1" dirty="0" err="1"/>
              <a:t>Agriniou</a:t>
            </a:r>
            <a:endParaRPr lang="en-US" b="1" dirty="0"/>
          </a:p>
        </p:txBody>
      </p:sp>
      <p:sp>
        <p:nvSpPr>
          <p:cNvPr id="19" name="Isosceles Triangle 18">
            <a:extLst>
              <a:ext uri="{FF2B5EF4-FFF2-40B4-BE49-F238E27FC236}">
                <a16:creationId xmlns:a16="http://schemas.microsoft.com/office/drawing/2014/main" xmlns="" id="{8C34EB8A-263F-414D-9DD7-7CB0F6C6669D}"/>
              </a:ext>
            </a:extLst>
          </p:cNvPr>
          <p:cNvSpPr/>
          <p:nvPr/>
        </p:nvSpPr>
        <p:spPr>
          <a:xfrm>
            <a:off x="7576128" y="6981824"/>
            <a:ext cx="218439" cy="147897"/>
          </a:xfrm>
          <a:prstGeom prst="triangl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22225">
                <a:noFill/>
                <a:prstDash val="solid"/>
              </a:ln>
              <a:solidFill>
                <a:schemeClr val="accent2">
                  <a:lumMod val="40000"/>
                  <a:lumOff val="60000"/>
                </a:schemeClr>
              </a:solidFill>
            </a:endParaRPr>
          </a:p>
        </p:txBody>
      </p:sp>
    </p:spTree>
    <p:extLst>
      <p:ext uri="{BB962C8B-B14F-4D97-AF65-F5344CB8AC3E}">
        <p14:creationId xmlns:p14="http://schemas.microsoft.com/office/powerpoint/2010/main" val="19252303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7949507" y="6870192"/>
            <a:ext cx="260985" cy="283845"/>
          </a:xfrm>
          <a:custGeom>
            <a:avLst/>
            <a:gdLst/>
            <a:ahLst/>
            <a:cxnLst/>
            <a:rect l="l" t="t" r="r" b="b"/>
            <a:pathLst>
              <a:path w="260984" h="283845">
                <a:moveTo>
                  <a:pt x="260604" y="283464"/>
                </a:moveTo>
                <a:lnTo>
                  <a:pt x="42672" y="283464"/>
                </a:lnTo>
                <a:lnTo>
                  <a:pt x="39624" y="281940"/>
                </a:lnTo>
                <a:lnTo>
                  <a:pt x="35052" y="281940"/>
                </a:lnTo>
                <a:lnTo>
                  <a:pt x="10668" y="266700"/>
                </a:lnTo>
                <a:lnTo>
                  <a:pt x="4572" y="260604"/>
                </a:lnTo>
                <a:lnTo>
                  <a:pt x="3048" y="257556"/>
                </a:lnTo>
                <a:lnTo>
                  <a:pt x="1524" y="252983"/>
                </a:lnTo>
                <a:lnTo>
                  <a:pt x="1524" y="248412"/>
                </a:lnTo>
                <a:lnTo>
                  <a:pt x="0" y="243840"/>
                </a:lnTo>
                <a:lnTo>
                  <a:pt x="0" y="0"/>
                </a:lnTo>
                <a:lnTo>
                  <a:pt x="260604" y="0"/>
                </a:lnTo>
                <a:lnTo>
                  <a:pt x="260604" y="53340"/>
                </a:lnTo>
                <a:lnTo>
                  <a:pt x="73152" y="53340"/>
                </a:lnTo>
                <a:lnTo>
                  <a:pt x="73152" y="114300"/>
                </a:lnTo>
                <a:lnTo>
                  <a:pt x="217931" y="114300"/>
                </a:lnTo>
                <a:lnTo>
                  <a:pt x="217931" y="169164"/>
                </a:lnTo>
                <a:lnTo>
                  <a:pt x="73152" y="169164"/>
                </a:lnTo>
                <a:lnTo>
                  <a:pt x="73152" y="228600"/>
                </a:lnTo>
                <a:lnTo>
                  <a:pt x="260604" y="228600"/>
                </a:lnTo>
                <a:lnTo>
                  <a:pt x="260604" y="283464"/>
                </a:lnTo>
                <a:close/>
              </a:path>
            </a:pathLst>
          </a:custGeom>
          <a:solidFill>
            <a:srgbClr val="008CD1"/>
          </a:solidFill>
        </p:spPr>
        <p:txBody>
          <a:bodyPr wrap="square" lIns="0" tIns="0" rIns="0" bIns="0" rtlCol="0"/>
          <a:lstStyle/>
          <a:p>
            <a:endParaRPr/>
          </a:p>
        </p:txBody>
      </p:sp>
      <p:sp>
        <p:nvSpPr>
          <p:cNvPr id="5" name="object 5"/>
          <p:cNvSpPr/>
          <p:nvPr/>
        </p:nvSpPr>
        <p:spPr>
          <a:xfrm>
            <a:off x="8237543" y="6873240"/>
            <a:ext cx="318770" cy="281940"/>
          </a:xfrm>
          <a:custGeom>
            <a:avLst/>
            <a:gdLst/>
            <a:ahLst/>
            <a:cxnLst/>
            <a:rect l="l" t="t" r="r" b="b"/>
            <a:pathLst>
              <a:path w="318770" h="281940">
                <a:moveTo>
                  <a:pt x="73152" y="281940"/>
                </a:moveTo>
                <a:lnTo>
                  <a:pt x="35052" y="281940"/>
                </a:lnTo>
                <a:lnTo>
                  <a:pt x="25907" y="278891"/>
                </a:lnTo>
                <a:lnTo>
                  <a:pt x="22860" y="277367"/>
                </a:lnTo>
                <a:lnTo>
                  <a:pt x="18288" y="274320"/>
                </a:lnTo>
                <a:lnTo>
                  <a:pt x="15240" y="272796"/>
                </a:lnTo>
                <a:lnTo>
                  <a:pt x="6096" y="263652"/>
                </a:lnTo>
                <a:lnTo>
                  <a:pt x="4572" y="259079"/>
                </a:lnTo>
                <a:lnTo>
                  <a:pt x="1524" y="252984"/>
                </a:lnTo>
                <a:lnTo>
                  <a:pt x="0" y="248412"/>
                </a:lnTo>
                <a:lnTo>
                  <a:pt x="0" y="0"/>
                </a:lnTo>
                <a:lnTo>
                  <a:pt x="73152" y="0"/>
                </a:lnTo>
                <a:lnTo>
                  <a:pt x="73152" y="126492"/>
                </a:lnTo>
                <a:lnTo>
                  <a:pt x="210997" y="126492"/>
                </a:lnTo>
                <a:lnTo>
                  <a:pt x="224701" y="146304"/>
                </a:lnTo>
                <a:lnTo>
                  <a:pt x="137160" y="146304"/>
                </a:lnTo>
                <a:lnTo>
                  <a:pt x="73152" y="201168"/>
                </a:lnTo>
                <a:lnTo>
                  <a:pt x="73152" y="281940"/>
                </a:lnTo>
                <a:close/>
              </a:path>
              <a:path w="318770" h="281940">
                <a:moveTo>
                  <a:pt x="210997" y="126492"/>
                </a:moveTo>
                <a:lnTo>
                  <a:pt x="73152" y="126492"/>
                </a:lnTo>
                <a:lnTo>
                  <a:pt x="193548" y="22860"/>
                </a:lnTo>
                <a:lnTo>
                  <a:pt x="211836" y="10668"/>
                </a:lnTo>
                <a:lnTo>
                  <a:pt x="220980" y="6096"/>
                </a:lnTo>
                <a:lnTo>
                  <a:pt x="228600" y="3048"/>
                </a:lnTo>
                <a:lnTo>
                  <a:pt x="237744" y="1524"/>
                </a:lnTo>
                <a:lnTo>
                  <a:pt x="245364" y="1524"/>
                </a:lnTo>
                <a:lnTo>
                  <a:pt x="254508" y="0"/>
                </a:lnTo>
                <a:lnTo>
                  <a:pt x="309372" y="0"/>
                </a:lnTo>
                <a:lnTo>
                  <a:pt x="192024" y="99060"/>
                </a:lnTo>
                <a:lnTo>
                  <a:pt x="210997" y="126492"/>
                </a:lnTo>
                <a:close/>
              </a:path>
              <a:path w="318770" h="281940">
                <a:moveTo>
                  <a:pt x="318516" y="281940"/>
                </a:moveTo>
                <a:lnTo>
                  <a:pt x="265176" y="281940"/>
                </a:lnTo>
                <a:lnTo>
                  <a:pt x="256032" y="278891"/>
                </a:lnTo>
                <a:lnTo>
                  <a:pt x="234696" y="269748"/>
                </a:lnTo>
                <a:lnTo>
                  <a:pt x="225552" y="263652"/>
                </a:lnTo>
                <a:lnTo>
                  <a:pt x="216408" y="256032"/>
                </a:lnTo>
                <a:lnTo>
                  <a:pt x="211836" y="252984"/>
                </a:lnTo>
                <a:lnTo>
                  <a:pt x="202692" y="239268"/>
                </a:lnTo>
                <a:lnTo>
                  <a:pt x="137160" y="146304"/>
                </a:lnTo>
                <a:lnTo>
                  <a:pt x="224701" y="146304"/>
                </a:lnTo>
                <a:lnTo>
                  <a:pt x="318516" y="281940"/>
                </a:lnTo>
                <a:close/>
              </a:path>
            </a:pathLst>
          </a:custGeom>
          <a:solidFill>
            <a:schemeClr val="bg1">
              <a:lumMod val="65000"/>
            </a:schemeClr>
          </a:solidFill>
        </p:spPr>
        <p:txBody>
          <a:bodyPr wrap="square" lIns="0" tIns="0" rIns="0" bIns="0" rtlCol="0"/>
          <a:lstStyle/>
          <a:p>
            <a:endParaRPr>
              <a:solidFill>
                <a:schemeClr val="accent3">
                  <a:lumMod val="40000"/>
                  <a:lumOff val="60000"/>
                </a:schemeClr>
              </a:solidFill>
            </a:endParaRPr>
          </a:p>
        </p:txBody>
      </p:sp>
      <p:sp>
        <p:nvSpPr>
          <p:cNvPr id="6" name="object 6"/>
          <p:cNvSpPr/>
          <p:nvPr/>
        </p:nvSpPr>
        <p:spPr>
          <a:xfrm>
            <a:off x="7835207" y="6870192"/>
            <a:ext cx="73660" cy="283845"/>
          </a:xfrm>
          <a:custGeom>
            <a:avLst/>
            <a:gdLst/>
            <a:ahLst/>
            <a:cxnLst/>
            <a:rect l="l" t="t" r="r" b="b"/>
            <a:pathLst>
              <a:path w="73659" h="283845">
                <a:moveTo>
                  <a:pt x="73152" y="283464"/>
                </a:moveTo>
                <a:lnTo>
                  <a:pt x="44196" y="283464"/>
                </a:lnTo>
                <a:lnTo>
                  <a:pt x="39624" y="281940"/>
                </a:lnTo>
                <a:lnTo>
                  <a:pt x="35052" y="281940"/>
                </a:lnTo>
                <a:lnTo>
                  <a:pt x="32004" y="280416"/>
                </a:lnTo>
                <a:lnTo>
                  <a:pt x="22860" y="277368"/>
                </a:lnTo>
                <a:lnTo>
                  <a:pt x="19812" y="275843"/>
                </a:lnTo>
                <a:lnTo>
                  <a:pt x="7620" y="263652"/>
                </a:lnTo>
                <a:lnTo>
                  <a:pt x="6096" y="260604"/>
                </a:lnTo>
                <a:lnTo>
                  <a:pt x="3048" y="257556"/>
                </a:lnTo>
                <a:lnTo>
                  <a:pt x="3048" y="252983"/>
                </a:lnTo>
                <a:lnTo>
                  <a:pt x="0" y="243840"/>
                </a:lnTo>
                <a:lnTo>
                  <a:pt x="0" y="0"/>
                </a:lnTo>
                <a:lnTo>
                  <a:pt x="73152" y="0"/>
                </a:lnTo>
                <a:lnTo>
                  <a:pt x="73152" y="283464"/>
                </a:lnTo>
                <a:close/>
              </a:path>
            </a:pathLst>
          </a:custGeom>
          <a:solidFill>
            <a:srgbClr val="7030A0"/>
          </a:solidFill>
        </p:spPr>
        <p:txBody>
          <a:bodyPr wrap="square" lIns="0" tIns="0" rIns="0" bIns="0" rtlCol="0"/>
          <a:lstStyle/>
          <a:p>
            <a:endParaRPr/>
          </a:p>
        </p:txBody>
      </p:sp>
      <p:sp>
        <p:nvSpPr>
          <p:cNvPr id="8" name="object 8"/>
          <p:cNvSpPr/>
          <p:nvPr/>
        </p:nvSpPr>
        <p:spPr>
          <a:xfrm>
            <a:off x="2522543" y="7303007"/>
            <a:ext cx="2527300" cy="257810"/>
          </a:xfrm>
          <a:custGeom>
            <a:avLst/>
            <a:gdLst/>
            <a:ahLst/>
            <a:cxnLst/>
            <a:rect l="l" t="t" r="r" b="b"/>
            <a:pathLst>
              <a:path w="2527300" h="257809">
                <a:moveTo>
                  <a:pt x="2526792" y="257556"/>
                </a:moveTo>
                <a:lnTo>
                  <a:pt x="0" y="257556"/>
                </a:lnTo>
                <a:lnTo>
                  <a:pt x="0" y="0"/>
                </a:lnTo>
                <a:lnTo>
                  <a:pt x="2526792" y="0"/>
                </a:lnTo>
                <a:lnTo>
                  <a:pt x="2526792" y="257556"/>
                </a:lnTo>
                <a:close/>
              </a:path>
            </a:pathLst>
          </a:custGeom>
          <a:solidFill>
            <a:srgbClr val="008CD1"/>
          </a:solidFill>
        </p:spPr>
        <p:txBody>
          <a:bodyPr wrap="square" lIns="0" tIns="0" rIns="0" bIns="0" rtlCol="0"/>
          <a:lstStyle/>
          <a:p>
            <a:endParaRPr/>
          </a:p>
        </p:txBody>
      </p:sp>
      <p:sp>
        <p:nvSpPr>
          <p:cNvPr id="9" name="object 9"/>
          <p:cNvSpPr/>
          <p:nvPr/>
        </p:nvSpPr>
        <p:spPr>
          <a:xfrm>
            <a:off x="2522543" y="1403604"/>
            <a:ext cx="2527300" cy="0"/>
          </a:xfrm>
          <a:custGeom>
            <a:avLst/>
            <a:gdLst/>
            <a:ahLst/>
            <a:cxnLst/>
            <a:rect l="l" t="t" r="r" b="b"/>
            <a:pathLst>
              <a:path w="2527300">
                <a:moveTo>
                  <a:pt x="0" y="0"/>
                </a:moveTo>
                <a:lnTo>
                  <a:pt x="2526792" y="0"/>
                </a:lnTo>
              </a:path>
            </a:pathLst>
          </a:custGeom>
          <a:ln w="45719">
            <a:solidFill>
              <a:srgbClr val="008CD1"/>
            </a:solidFill>
          </a:ln>
        </p:spPr>
        <p:txBody>
          <a:bodyPr wrap="square" lIns="0" tIns="0" rIns="0" bIns="0" rtlCol="0"/>
          <a:lstStyle/>
          <a:p>
            <a:endParaRPr/>
          </a:p>
        </p:txBody>
      </p:sp>
      <p:sp>
        <p:nvSpPr>
          <p:cNvPr id="10" name="object 10"/>
          <p:cNvSpPr/>
          <p:nvPr/>
        </p:nvSpPr>
        <p:spPr>
          <a:xfrm>
            <a:off x="5049335" y="7303007"/>
            <a:ext cx="2527300" cy="257810"/>
          </a:xfrm>
          <a:custGeom>
            <a:avLst/>
            <a:gdLst/>
            <a:ahLst/>
            <a:cxnLst/>
            <a:rect l="l" t="t" r="r" b="b"/>
            <a:pathLst>
              <a:path w="2527300" h="257809">
                <a:moveTo>
                  <a:pt x="2526792" y="257556"/>
                </a:moveTo>
                <a:lnTo>
                  <a:pt x="0" y="257556"/>
                </a:lnTo>
                <a:lnTo>
                  <a:pt x="0" y="0"/>
                </a:lnTo>
                <a:lnTo>
                  <a:pt x="2526792" y="0"/>
                </a:lnTo>
                <a:lnTo>
                  <a:pt x="2526792" y="257556"/>
                </a:lnTo>
                <a:close/>
              </a:path>
            </a:pathLst>
          </a:custGeom>
          <a:solidFill>
            <a:schemeClr val="bg1">
              <a:lumMod val="65000"/>
            </a:schemeClr>
          </a:solidFill>
        </p:spPr>
        <p:txBody>
          <a:bodyPr wrap="square" lIns="0" tIns="0" rIns="0" bIns="0" rtlCol="0"/>
          <a:lstStyle/>
          <a:p>
            <a:endParaRPr/>
          </a:p>
        </p:txBody>
      </p:sp>
      <p:sp>
        <p:nvSpPr>
          <p:cNvPr id="11" name="object 11"/>
          <p:cNvSpPr/>
          <p:nvPr/>
        </p:nvSpPr>
        <p:spPr>
          <a:xfrm>
            <a:off x="5049335" y="1403604"/>
            <a:ext cx="2527300" cy="0"/>
          </a:xfrm>
          <a:custGeom>
            <a:avLst/>
            <a:gdLst/>
            <a:ahLst/>
            <a:cxnLst/>
            <a:rect l="l" t="t" r="r" b="b"/>
            <a:pathLst>
              <a:path w="2527300">
                <a:moveTo>
                  <a:pt x="0" y="0"/>
                </a:moveTo>
                <a:lnTo>
                  <a:pt x="2526792" y="0"/>
                </a:lnTo>
              </a:path>
            </a:pathLst>
          </a:custGeom>
          <a:ln w="45719">
            <a:solidFill>
              <a:schemeClr val="bg1">
                <a:lumMod val="65000"/>
              </a:schemeClr>
            </a:solidFill>
          </a:ln>
        </p:spPr>
        <p:txBody>
          <a:bodyPr wrap="square" lIns="0" tIns="0" rIns="0" bIns="0" rtlCol="0"/>
          <a:lstStyle/>
          <a:p>
            <a:endParaRPr/>
          </a:p>
        </p:txBody>
      </p:sp>
      <p:sp>
        <p:nvSpPr>
          <p:cNvPr id="12" name="object 12"/>
          <p:cNvSpPr/>
          <p:nvPr/>
        </p:nvSpPr>
        <p:spPr>
          <a:xfrm>
            <a:off x="7576128" y="7303007"/>
            <a:ext cx="2504440" cy="257810"/>
          </a:xfrm>
          <a:custGeom>
            <a:avLst/>
            <a:gdLst/>
            <a:ahLst/>
            <a:cxnLst/>
            <a:rect l="l" t="t" r="r" b="b"/>
            <a:pathLst>
              <a:path w="2504440" h="257809">
                <a:moveTo>
                  <a:pt x="2503932" y="257556"/>
                </a:moveTo>
                <a:lnTo>
                  <a:pt x="0" y="257556"/>
                </a:lnTo>
                <a:lnTo>
                  <a:pt x="0" y="0"/>
                </a:lnTo>
                <a:lnTo>
                  <a:pt x="2503932" y="0"/>
                </a:lnTo>
                <a:lnTo>
                  <a:pt x="2503932" y="257556"/>
                </a:lnTo>
                <a:close/>
              </a:path>
            </a:pathLst>
          </a:custGeom>
          <a:solidFill>
            <a:schemeClr val="accent2">
              <a:lumMod val="40000"/>
              <a:lumOff val="60000"/>
            </a:schemeClr>
          </a:solidFill>
        </p:spPr>
        <p:txBody>
          <a:bodyPr wrap="square" lIns="0" tIns="0" rIns="0" bIns="0" rtlCol="0"/>
          <a:lstStyle/>
          <a:p>
            <a:endParaRPr/>
          </a:p>
        </p:txBody>
      </p:sp>
      <p:sp>
        <p:nvSpPr>
          <p:cNvPr id="13" name="object 13"/>
          <p:cNvSpPr/>
          <p:nvPr/>
        </p:nvSpPr>
        <p:spPr>
          <a:xfrm>
            <a:off x="7576128" y="1403604"/>
            <a:ext cx="2504440" cy="0"/>
          </a:xfrm>
          <a:custGeom>
            <a:avLst/>
            <a:gdLst/>
            <a:ahLst/>
            <a:cxnLst/>
            <a:rect l="l" t="t" r="r" b="b"/>
            <a:pathLst>
              <a:path w="2504440">
                <a:moveTo>
                  <a:pt x="0" y="0"/>
                </a:moveTo>
                <a:lnTo>
                  <a:pt x="2503932" y="0"/>
                </a:lnTo>
              </a:path>
            </a:pathLst>
          </a:custGeom>
          <a:ln w="45719">
            <a:solidFill>
              <a:schemeClr val="accent2">
                <a:lumMod val="40000"/>
                <a:lumOff val="60000"/>
              </a:schemeClr>
            </a:solidFill>
          </a:ln>
        </p:spPr>
        <p:txBody>
          <a:bodyPr wrap="square" lIns="0" tIns="0" rIns="0" bIns="0" rtlCol="0"/>
          <a:lstStyle/>
          <a:p>
            <a:endParaRPr/>
          </a:p>
        </p:txBody>
      </p:sp>
      <p:sp>
        <p:nvSpPr>
          <p:cNvPr id="14" name="object 14"/>
          <p:cNvSpPr/>
          <p:nvPr/>
        </p:nvSpPr>
        <p:spPr>
          <a:xfrm>
            <a:off x="-1200" y="7303007"/>
            <a:ext cx="2524125" cy="257810"/>
          </a:xfrm>
          <a:custGeom>
            <a:avLst/>
            <a:gdLst/>
            <a:ahLst/>
            <a:cxnLst/>
            <a:rect l="l" t="t" r="r" b="b"/>
            <a:pathLst>
              <a:path w="2524125" h="257809">
                <a:moveTo>
                  <a:pt x="2523743" y="257556"/>
                </a:moveTo>
                <a:lnTo>
                  <a:pt x="0" y="257556"/>
                </a:lnTo>
                <a:lnTo>
                  <a:pt x="0" y="0"/>
                </a:lnTo>
                <a:lnTo>
                  <a:pt x="2523743" y="0"/>
                </a:lnTo>
                <a:lnTo>
                  <a:pt x="2523743" y="257556"/>
                </a:lnTo>
                <a:close/>
              </a:path>
            </a:pathLst>
          </a:custGeom>
          <a:solidFill>
            <a:srgbClr val="7030A0"/>
          </a:solidFill>
        </p:spPr>
        <p:txBody>
          <a:bodyPr wrap="square" lIns="0" tIns="0" rIns="0" bIns="0" rtlCol="0"/>
          <a:lstStyle/>
          <a:p>
            <a:endParaRPr/>
          </a:p>
        </p:txBody>
      </p:sp>
      <p:sp>
        <p:nvSpPr>
          <p:cNvPr id="15" name="object 15"/>
          <p:cNvSpPr/>
          <p:nvPr/>
        </p:nvSpPr>
        <p:spPr>
          <a:xfrm>
            <a:off x="-1200" y="1403604"/>
            <a:ext cx="2524125" cy="0"/>
          </a:xfrm>
          <a:custGeom>
            <a:avLst/>
            <a:gdLst/>
            <a:ahLst/>
            <a:cxnLst/>
            <a:rect l="l" t="t" r="r" b="b"/>
            <a:pathLst>
              <a:path w="2524125">
                <a:moveTo>
                  <a:pt x="0" y="0"/>
                </a:moveTo>
                <a:lnTo>
                  <a:pt x="2523743" y="0"/>
                </a:lnTo>
              </a:path>
            </a:pathLst>
          </a:custGeom>
          <a:ln w="45719">
            <a:solidFill>
              <a:srgbClr val="7030A0"/>
            </a:solidFill>
          </a:ln>
        </p:spPr>
        <p:txBody>
          <a:bodyPr wrap="square" lIns="0" tIns="0" rIns="0" bIns="0" rtlCol="0"/>
          <a:lstStyle/>
          <a:p>
            <a:endParaRPr/>
          </a:p>
        </p:txBody>
      </p:sp>
      <p:sp>
        <p:nvSpPr>
          <p:cNvPr id="16" name="object 16"/>
          <p:cNvSpPr txBox="1">
            <a:spLocks noGrp="1"/>
          </p:cNvSpPr>
          <p:nvPr>
            <p:ph type="title"/>
          </p:nvPr>
        </p:nvSpPr>
        <p:spPr>
          <a:xfrm>
            <a:off x="546100" y="384332"/>
            <a:ext cx="8560916" cy="630300"/>
          </a:xfrm>
          <a:prstGeom prst="rect">
            <a:avLst/>
          </a:prstGeom>
        </p:spPr>
        <p:txBody>
          <a:bodyPr vert="horz" wrap="square" lIns="0" tIns="14604" rIns="0" bIns="0" rtlCol="0">
            <a:spAutoFit/>
          </a:bodyPr>
          <a:lstStyle/>
          <a:p>
            <a:pPr marL="12700" algn="ctr">
              <a:spcBef>
                <a:spcPts val="114"/>
              </a:spcBef>
            </a:pPr>
            <a:r>
              <a:rPr lang="en-US" sz="4000" spc="-45" dirty="0"/>
              <a:t>Steps to Create a Company in Greece</a:t>
            </a:r>
            <a:endParaRPr sz="4000" dirty="0"/>
          </a:p>
        </p:txBody>
      </p:sp>
      <p:sp>
        <p:nvSpPr>
          <p:cNvPr id="2" name="Text Placeholder 1">
            <a:extLst>
              <a:ext uri="{FF2B5EF4-FFF2-40B4-BE49-F238E27FC236}">
                <a16:creationId xmlns:a16="http://schemas.microsoft.com/office/drawing/2014/main" xmlns="" id="{C2DC2DA5-DE64-4CE2-B204-D5421FFB3549}"/>
              </a:ext>
            </a:extLst>
          </p:cNvPr>
          <p:cNvSpPr>
            <a:spLocks noGrp="1"/>
          </p:cNvSpPr>
          <p:nvPr>
            <p:ph type="body" idx="1"/>
          </p:nvPr>
        </p:nvSpPr>
        <p:spPr>
          <a:xfrm>
            <a:off x="615612" y="1633932"/>
            <a:ext cx="9245569" cy="5270930"/>
          </a:xfrm>
        </p:spPr>
        <p:txBody>
          <a:bodyPr/>
          <a:lstStyle/>
          <a:p>
            <a:pPr marL="12064" marR="332740">
              <a:lnSpc>
                <a:spcPct val="121700"/>
              </a:lnSpc>
              <a:spcBef>
                <a:spcPts val="95"/>
              </a:spcBef>
              <a:tabLst>
                <a:tab pos="407034" algn="l"/>
                <a:tab pos="407670" algn="l"/>
              </a:tabLst>
            </a:pPr>
            <a:r>
              <a:rPr lang="en-US" sz="2800" spc="20" dirty="0"/>
              <a:t>1</a:t>
            </a:r>
            <a:r>
              <a:rPr lang="en-US" sz="2800" spc="20" baseline="30000" dirty="0"/>
              <a:t>st</a:t>
            </a:r>
            <a:r>
              <a:rPr lang="en-US" sz="2800" spc="20" dirty="0"/>
              <a:t> STEP:   LEGAL FORM</a:t>
            </a:r>
          </a:p>
          <a:p>
            <a:pPr marL="12064" marR="332740">
              <a:lnSpc>
                <a:spcPct val="121700"/>
              </a:lnSpc>
              <a:spcBef>
                <a:spcPts val="95"/>
              </a:spcBef>
              <a:tabLst>
                <a:tab pos="407034" algn="l"/>
                <a:tab pos="407670" algn="l"/>
              </a:tabLst>
            </a:pPr>
            <a:endParaRPr lang="en-US" sz="2800" spc="20" dirty="0"/>
          </a:p>
          <a:p>
            <a:pPr marL="469264" marR="332740" indent="-457200">
              <a:lnSpc>
                <a:spcPct val="121700"/>
              </a:lnSpc>
              <a:spcBef>
                <a:spcPts val="95"/>
              </a:spcBef>
              <a:buFont typeface="Arial" panose="020B0604020202020204" pitchFamily="34" charset="0"/>
              <a:buChar char="•"/>
              <a:tabLst>
                <a:tab pos="407034" algn="l"/>
                <a:tab pos="407670" algn="l"/>
              </a:tabLst>
            </a:pPr>
            <a:r>
              <a:rPr lang="en-US" sz="2000" spc="20" dirty="0"/>
              <a:t>For natural persons (One person Companies) no special legal establishment procedures are required.</a:t>
            </a:r>
          </a:p>
          <a:p>
            <a:pPr marL="469264" marR="332740" indent="-457200">
              <a:lnSpc>
                <a:spcPct val="121700"/>
              </a:lnSpc>
              <a:spcBef>
                <a:spcPts val="95"/>
              </a:spcBef>
              <a:buFont typeface="Arial" panose="020B0604020202020204" pitchFamily="34" charset="0"/>
              <a:buChar char="•"/>
              <a:tabLst>
                <a:tab pos="407034" algn="l"/>
                <a:tab pos="407670" algn="l"/>
              </a:tabLst>
            </a:pPr>
            <a:r>
              <a:rPr lang="en-US" sz="2000" spc="20" dirty="0"/>
              <a:t>Legal Entities (Companies) require legal procedures and actions such as:</a:t>
            </a:r>
          </a:p>
          <a:p>
            <a:pPr marL="12064" marR="332740">
              <a:lnSpc>
                <a:spcPct val="121700"/>
              </a:lnSpc>
              <a:spcBef>
                <a:spcPts val="95"/>
              </a:spcBef>
              <a:tabLst>
                <a:tab pos="407034" algn="l"/>
                <a:tab pos="407670" algn="l"/>
              </a:tabLst>
            </a:pPr>
            <a:r>
              <a:rPr lang="en-US" sz="2000" spc="20" dirty="0"/>
              <a:t>	Advice from a specialized legal and / or financial-operational consultant.</a:t>
            </a:r>
          </a:p>
          <a:p>
            <a:pPr marL="354964" marR="332740" indent="-342900">
              <a:lnSpc>
                <a:spcPct val="121700"/>
              </a:lnSpc>
              <a:spcBef>
                <a:spcPts val="95"/>
              </a:spcBef>
              <a:buFont typeface="Arial" panose="020B0604020202020204" pitchFamily="34" charset="0"/>
              <a:buChar char="•"/>
              <a:tabLst>
                <a:tab pos="407034" algn="l"/>
                <a:tab pos="407670" algn="l"/>
              </a:tabLst>
            </a:pPr>
            <a:r>
              <a:rPr lang="en-US" sz="2000" spc="20" dirty="0"/>
              <a:t>	Filing the company's </a:t>
            </a:r>
            <a:r>
              <a:rPr lang="en-US" sz="2000" i="1" spc="20" dirty="0"/>
              <a:t>Articles of Association </a:t>
            </a:r>
            <a:r>
              <a:rPr lang="en-US" sz="2000" spc="20" dirty="0"/>
              <a:t>with the Court of First Instance (Ltd.   	and SA follow another course).</a:t>
            </a:r>
          </a:p>
          <a:p>
            <a:pPr marL="469264" marR="332740" indent="-457200">
              <a:lnSpc>
                <a:spcPct val="121700"/>
              </a:lnSpc>
              <a:spcBef>
                <a:spcPts val="95"/>
              </a:spcBef>
              <a:buFont typeface="Arial" panose="020B0604020202020204" pitchFamily="34" charset="0"/>
              <a:buChar char="•"/>
              <a:tabLst>
                <a:tab pos="407034" algn="l"/>
                <a:tab pos="407670" algn="l"/>
              </a:tabLst>
            </a:pPr>
            <a:r>
              <a:rPr lang="en-US" sz="2000" spc="20" dirty="0"/>
              <a:t>The Ltd. are required to publish their </a:t>
            </a:r>
            <a:r>
              <a:rPr lang="en-US" sz="2000" i="1" spc="20" dirty="0"/>
              <a:t>Articles of Association</a:t>
            </a:r>
            <a:r>
              <a:rPr lang="en-US" sz="2000" spc="20" dirty="0"/>
              <a:t> in its Journal</a:t>
            </a:r>
          </a:p>
          <a:p>
            <a:pPr marL="12064" marR="332740">
              <a:lnSpc>
                <a:spcPct val="121700"/>
              </a:lnSpc>
              <a:spcBef>
                <a:spcPts val="95"/>
              </a:spcBef>
              <a:tabLst>
                <a:tab pos="407034" algn="l"/>
                <a:tab pos="407670" algn="l"/>
              </a:tabLst>
            </a:pPr>
            <a:r>
              <a:rPr lang="en-US" sz="2000" spc="20" dirty="0"/>
              <a:t>	Government and / or local press.</a:t>
            </a:r>
          </a:p>
          <a:p>
            <a:pPr marL="469264" marR="332740" indent="-457200">
              <a:lnSpc>
                <a:spcPct val="121700"/>
              </a:lnSpc>
              <a:spcBef>
                <a:spcPts val="95"/>
              </a:spcBef>
              <a:buFont typeface="Arial" panose="020B0604020202020204" pitchFamily="34" charset="0"/>
              <a:buChar char="•"/>
              <a:tabLst>
                <a:tab pos="407034" algn="l"/>
                <a:tab pos="407670" algn="l"/>
              </a:tabLst>
            </a:pPr>
            <a:r>
              <a:rPr lang="en-US" sz="2000" spc="20" dirty="0"/>
              <a:t>The SA are required to submit their statutes to the local Prefect of the Directorate</a:t>
            </a:r>
          </a:p>
          <a:p>
            <a:pPr marL="12064" marR="332740">
              <a:lnSpc>
                <a:spcPct val="121700"/>
              </a:lnSpc>
              <a:spcBef>
                <a:spcPts val="95"/>
              </a:spcBef>
              <a:tabLst>
                <a:tab pos="407034" algn="l"/>
                <a:tab pos="407670" algn="l"/>
              </a:tabLst>
            </a:pPr>
            <a:r>
              <a:rPr lang="en-US" sz="2000" spc="20" dirty="0"/>
              <a:t>	</a:t>
            </a:r>
          </a:p>
        </p:txBody>
      </p:sp>
      <p:sp>
        <p:nvSpPr>
          <p:cNvPr id="18" name="TextBox 17">
            <a:extLst>
              <a:ext uri="{FF2B5EF4-FFF2-40B4-BE49-F238E27FC236}">
                <a16:creationId xmlns:a16="http://schemas.microsoft.com/office/drawing/2014/main" xmlns="" id="{8028AFC5-7671-4B82-993C-322323E2B715}"/>
              </a:ext>
            </a:extLst>
          </p:cNvPr>
          <p:cNvSpPr txBox="1"/>
          <p:nvPr/>
        </p:nvSpPr>
        <p:spPr>
          <a:xfrm>
            <a:off x="8556313" y="6871106"/>
            <a:ext cx="1304868" cy="369332"/>
          </a:xfrm>
          <a:prstGeom prst="rect">
            <a:avLst/>
          </a:prstGeom>
          <a:noFill/>
        </p:spPr>
        <p:txBody>
          <a:bodyPr wrap="square" rtlCol="0">
            <a:spAutoFit/>
          </a:bodyPr>
          <a:lstStyle/>
          <a:p>
            <a:r>
              <a:rPr lang="en-US" b="1" dirty="0" err="1"/>
              <a:t>Agriniou</a:t>
            </a:r>
            <a:endParaRPr lang="en-US" b="1" dirty="0"/>
          </a:p>
        </p:txBody>
      </p:sp>
      <p:sp>
        <p:nvSpPr>
          <p:cNvPr id="19" name="Isosceles Triangle 18">
            <a:extLst>
              <a:ext uri="{FF2B5EF4-FFF2-40B4-BE49-F238E27FC236}">
                <a16:creationId xmlns:a16="http://schemas.microsoft.com/office/drawing/2014/main" xmlns="" id="{8C34EB8A-263F-414D-9DD7-7CB0F6C6669D}"/>
              </a:ext>
            </a:extLst>
          </p:cNvPr>
          <p:cNvSpPr/>
          <p:nvPr/>
        </p:nvSpPr>
        <p:spPr>
          <a:xfrm>
            <a:off x="7576128" y="6981824"/>
            <a:ext cx="218439" cy="147897"/>
          </a:xfrm>
          <a:prstGeom prst="triangl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22225">
                <a:noFill/>
                <a:prstDash val="solid"/>
              </a:ln>
              <a:solidFill>
                <a:schemeClr val="accent2">
                  <a:lumMod val="40000"/>
                  <a:lumOff val="60000"/>
                </a:schemeClr>
              </a:solidFill>
            </a:endParaRPr>
          </a:p>
        </p:txBody>
      </p:sp>
    </p:spTree>
    <p:extLst>
      <p:ext uri="{BB962C8B-B14F-4D97-AF65-F5344CB8AC3E}">
        <p14:creationId xmlns:p14="http://schemas.microsoft.com/office/powerpoint/2010/main" val="8440856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7949507" y="6870192"/>
            <a:ext cx="260985" cy="283845"/>
          </a:xfrm>
          <a:custGeom>
            <a:avLst/>
            <a:gdLst/>
            <a:ahLst/>
            <a:cxnLst/>
            <a:rect l="l" t="t" r="r" b="b"/>
            <a:pathLst>
              <a:path w="260984" h="283845">
                <a:moveTo>
                  <a:pt x="260604" y="283464"/>
                </a:moveTo>
                <a:lnTo>
                  <a:pt x="42672" y="283464"/>
                </a:lnTo>
                <a:lnTo>
                  <a:pt x="39624" y="281940"/>
                </a:lnTo>
                <a:lnTo>
                  <a:pt x="35052" y="281940"/>
                </a:lnTo>
                <a:lnTo>
                  <a:pt x="10668" y="266700"/>
                </a:lnTo>
                <a:lnTo>
                  <a:pt x="4572" y="260604"/>
                </a:lnTo>
                <a:lnTo>
                  <a:pt x="3048" y="257556"/>
                </a:lnTo>
                <a:lnTo>
                  <a:pt x="1524" y="252983"/>
                </a:lnTo>
                <a:lnTo>
                  <a:pt x="1524" y="248412"/>
                </a:lnTo>
                <a:lnTo>
                  <a:pt x="0" y="243840"/>
                </a:lnTo>
                <a:lnTo>
                  <a:pt x="0" y="0"/>
                </a:lnTo>
                <a:lnTo>
                  <a:pt x="260604" y="0"/>
                </a:lnTo>
                <a:lnTo>
                  <a:pt x="260604" y="53340"/>
                </a:lnTo>
                <a:lnTo>
                  <a:pt x="73152" y="53340"/>
                </a:lnTo>
                <a:lnTo>
                  <a:pt x="73152" y="114300"/>
                </a:lnTo>
                <a:lnTo>
                  <a:pt x="217931" y="114300"/>
                </a:lnTo>
                <a:lnTo>
                  <a:pt x="217931" y="169164"/>
                </a:lnTo>
                <a:lnTo>
                  <a:pt x="73152" y="169164"/>
                </a:lnTo>
                <a:lnTo>
                  <a:pt x="73152" y="228600"/>
                </a:lnTo>
                <a:lnTo>
                  <a:pt x="260604" y="228600"/>
                </a:lnTo>
                <a:lnTo>
                  <a:pt x="260604" y="283464"/>
                </a:lnTo>
                <a:close/>
              </a:path>
            </a:pathLst>
          </a:custGeom>
          <a:solidFill>
            <a:srgbClr val="008CD1"/>
          </a:solidFill>
        </p:spPr>
        <p:txBody>
          <a:bodyPr wrap="square" lIns="0" tIns="0" rIns="0" bIns="0" rtlCol="0"/>
          <a:lstStyle/>
          <a:p>
            <a:endParaRPr/>
          </a:p>
        </p:txBody>
      </p:sp>
      <p:sp>
        <p:nvSpPr>
          <p:cNvPr id="5" name="object 5"/>
          <p:cNvSpPr/>
          <p:nvPr/>
        </p:nvSpPr>
        <p:spPr>
          <a:xfrm>
            <a:off x="8237543" y="6873240"/>
            <a:ext cx="318770" cy="281940"/>
          </a:xfrm>
          <a:custGeom>
            <a:avLst/>
            <a:gdLst/>
            <a:ahLst/>
            <a:cxnLst/>
            <a:rect l="l" t="t" r="r" b="b"/>
            <a:pathLst>
              <a:path w="318770" h="281940">
                <a:moveTo>
                  <a:pt x="73152" y="281940"/>
                </a:moveTo>
                <a:lnTo>
                  <a:pt x="35052" y="281940"/>
                </a:lnTo>
                <a:lnTo>
                  <a:pt x="25907" y="278891"/>
                </a:lnTo>
                <a:lnTo>
                  <a:pt x="22860" y="277367"/>
                </a:lnTo>
                <a:lnTo>
                  <a:pt x="18288" y="274320"/>
                </a:lnTo>
                <a:lnTo>
                  <a:pt x="15240" y="272796"/>
                </a:lnTo>
                <a:lnTo>
                  <a:pt x="6096" y="263652"/>
                </a:lnTo>
                <a:lnTo>
                  <a:pt x="4572" y="259079"/>
                </a:lnTo>
                <a:lnTo>
                  <a:pt x="1524" y="252984"/>
                </a:lnTo>
                <a:lnTo>
                  <a:pt x="0" y="248412"/>
                </a:lnTo>
                <a:lnTo>
                  <a:pt x="0" y="0"/>
                </a:lnTo>
                <a:lnTo>
                  <a:pt x="73152" y="0"/>
                </a:lnTo>
                <a:lnTo>
                  <a:pt x="73152" y="126492"/>
                </a:lnTo>
                <a:lnTo>
                  <a:pt x="210997" y="126492"/>
                </a:lnTo>
                <a:lnTo>
                  <a:pt x="224701" y="146304"/>
                </a:lnTo>
                <a:lnTo>
                  <a:pt x="137160" y="146304"/>
                </a:lnTo>
                <a:lnTo>
                  <a:pt x="73152" y="201168"/>
                </a:lnTo>
                <a:lnTo>
                  <a:pt x="73152" y="281940"/>
                </a:lnTo>
                <a:close/>
              </a:path>
              <a:path w="318770" h="281940">
                <a:moveTo>
                  <a:pt x="210997" y="126492"/>
                </a:moveTo>
                <a:lnTo>
                  <a:pt x="73152" y="126492"/>
                </a:lnTo>
                <a:lnTo>
                  <a:pt x="193548" y="22860"/>
                </a:lnTo>
                <a:lnTo>
                  <a:pt x="211836" y="10668"/>
                </a:lnTo>
                <a:lnTo>
                  <a:pt x="220980" y="6096"/>
                </a:lnTo>
                <a:lnTo>
                  <a:pt x="228600" y="3048"/>
                </a:lnTo>
                <a:lnTo>
                  <a:pt x="237744" y="1524"/>
                </a:lnTo>
                <a:lnTo>
                  <a:pt x="245364" y="1524"/>
                </a:lnTo>
                <a:lnTo>
                  <a:pt x="254508" y="0"/>
                </a:lnTo>
                <a:lnTo>
                  <a:pt x="309372" y="0"/>
                </a:lnTo>
                <a:lnTo>
                  <a:pt x="192024" y="99060"/>
                </a:lnTo>
                <a:lnTo>
                  <a:pt x="210997" y="126492"/>
                </a:lnTo>
                <a:close/>
              </a:path>
              <a:path w="318770" h="281940">
                <a:moveTo>
                  <a:pt x="318516" y="281940"/>
                </a:moveTo>
                <a:lnTo>
                  <a:pt x="265176" y="281940"/>
                </a:lnTo>
                <a:lnTo>
                  <a:pt x="256032" y="278891"/>
                </a:lnTo>
                <a:lnTo>
                  <a:pt x="234696" y="269748"/>
                </a:lnTo>
                <a:lnTo>
                  <a:pt x="225552" y="263652"/>
                </a:lnTo>
                <a:lnTo>
                  <a:pt x="216408" y="256032"/>
                </a:lnTo>
                <a:lnTo>
                  <a:pt x="211836" y="252984"/>
                </a:lnTo>
                <a:lnTo>
                  <a:pt x="202692" y="239268"/>
                </a:lnTo>
                <a:lnTo>
                  <a:pt x="137160" y="146304"/>
                </a:lnTo>
                <a:lnTo>
                  <a:pt x="224701" y="146304"/>
                </a:lnTo>
                <a:lnTo>
                  <a:pt x="318516" y="281940"/>
                </a:lnTo>
                <a:close/>
              </a:path>
            </a:pathLst>
          </a:custGeom>
          <a:solidFill>
            <a:schemeClr val="bg1">
              <a:lumMod val="65000"/>
            </a:schemeClr>
          </a:solidFill>
        </p:spPr>
        <p:txBody>
          <a:bodyPr wrap="square" lIns="0" tIns="0" rIns="0" bIns="0" rtlCol="0"/>
          <a:lstStyle/>
          <a:p>
            <a:endParaRPr>
              <a:solidFill>
                <a:schemeClr val="accent3">
                  <a:lumMod val="40000"/>
                  <a:lumOff val="60000"/>
                </a:schemeClr>
              </a:solidFill>
            </a:endParaRPr>
          </a:p>
        </p:txBody>
      </p:sp>
      <p:sp>
        <p:nvSpPr>
          <p:cNvPr id="6" name="object 6"/>
          <p:cNvSpPr/>
          <p:nvPr/>
        </p:nvSpPr>
        <p:spPr>
          <a:xfrm>
            <a:off x="7835207" y="6870192"/>
            <a:ext cx="73660" cy="283845"/>
          </a:xfrm>
          <a:custGeom>
            <a:avLst/>
            <a:gdLst/>
            <a:ahLst/>
            <a:cxnLst/>
            <a:rect l="l" t="t" r="r" b="b"/>
            <a:pathLst>
              <a:path w="73659" h="283845">
                <a:moveTo>
                  <a:pt x="73152" y="283464"/>
                </a:moveTo>
                <a:lnTo>
                  <a:pt x="44196" y="283464"/>
                </a:lnTo>
                <a:lnTo>
                  <a:pt x="39624" y="281940"/>
                </a:lnTo>
                <a:lnTo>
                  <a:pt x="35052" y="281940"/>
                </a:lnTo>
                <a:lnTo>
                  <a:pt x="32004" y="280416"/>
                </a:lnTo>
                <a:lnTo>
                  <a:pt x="22860" y="277368"/>
                </a:lnTo>
                <a:lnTo>
                  <a:pt x="19812" y="275843"/>
                </a:lnTo>
                <a:lnTo>
                  <a:pt x="7620" y="263652"/>
                </a:lnTo>
                <a:lnTo>
                  <a:pt x="6096" y="260604"/>
                </a:lnTo>
                <a:lnTo>
                  <a:pt x="3048" y="257556"/>
                </a:lnTo>
                <a:lnTo>
                  <a:pt x="3048" y="252983"/>
                </a:lnTo>
                <a:lnTo>
                  <a:pt x="0" y="243840"/>
                </a:lnTo>
                <a:lnTo>
                  <a:pt x="0" y="0"/>
                </a:lnTo>
                <a:lnTo>
                  <a:pt x="73152" y="0"/>
                </a:lnTo>
                <a:lnTo>
                  <a:pt x="73152" y="283464"/>
                </a:lnTo>
                <a:close/>
              </a:path>
            </a:pathLst>
          </a:custGeom>
          <a:solidFill>
            <a:srgbClr val="7030A0"/>
          </a:solidFill>
        </p:spPr>
        <p:txBody>
          <a:bodyPr wrap="square" lIns="0" tIns="0" rIns="0" bIns="0" rtlCol="0"/>
          <a:lstStyle/>
          <a:p>
            <a:endParaRPr/>
          </a:p>
        </p:txBody>
      </p:sp>
      <p:sp>
        <p:nvSpPr>
          <p:cNvPr id="8" name="object 8"/>
          <p:cNvSpPr/>
          <p:nvPr/>
        </p:nvSpPr>
        <p:spPr>
          <a:xfrm>
            <a:off x="2522543" y="7303007"/>
            <a:ext cx="2527300" cy="257810"/>
          </a:xfrm>
          <a:custGeom>
            <a:avLst/>
            <a:gdLst/>
            <a:ahLst/>
            <a:cxnLst/>
            <a:rect l="l" t="t" r="r" b="b"/>
            <a:pathLst>
              <a:path w="2527300" h="257809">
                <a:moveTo>
                  <a:pt x="2526792" y="257556"/>
                </a:moveTo>
                <a:lnTo>
                  <a:pt x="0" y="257556"/>
                </a:lnTo>
                <a:lnTo>
                  <a:pt x="0" y="0"/>
                </a:lnTo>
                <a:lnTo>
                  <a:pt x="2526792" y="0"/>
                </a:lnTo>
                <a:lnTo>
                  <a:pt x="2526792" y="257556"/>
                </a:lnTo>
                <a:close/>
              </a:path>
            </a:pathLst>
          </a:custGeom>
          <a:solidFill>
            <a:srgbClr val="008CD1"/>
          </a:solidFill>
        </p:spPr>
        <p:txBody>
          <a:bodyPr wrap="square" lIns="0" tIns="0" rIns="0" bIns="0" rtlCol="0"/>
          <a:lstStyle/>
          <a:p>
            <a:endParaRPr/>
          </a:p>
        </p:txBody>
      </p:sp>
      <p:sp>
        <p:nvSpPr>
          <p:cNvPr id="9" name="object 9"/>
          <p:cNvSpPr/>
          <p:nvPr/>
        </p:nvSpPr>
        <p:spPr>
          <a:xfrm>
            <a:off x="2522543" y="1403604"/>
            <a:ext cx="2527300" cy="0"/>
          </a:xfrm>
          <a:custGeom>
            <a:avLst/>
            <a:gdLst/>
            <a:ahLst/>
            <a:cxnLst/>
            <a:rect l="l" t="t" r="r" b="b"/>
            <a:pathLst>
              <a:path w="2527300">
                <a:moveTo>
                  <a:pt x="0" y="0"/>
                </a:moveTo>
                <a:lnTo>
                  <a:pt x="2526792" y="0"/>
                </a:lnTo>
              </a:path>
            </a:pathLst>
          </a:custGeom>
          <a:ln w="45719">
            <a:solidFill>
              <a:srgbClr val="008CD1"/>
            </a:solidFill>
          </a:ln>
        </p:spPr>
        <p:txBody>
          <a:bodyPr wrap="square" lIns="0" tIns="0" rIns="0" bIns="0" rtlCol="0"/>
          <a:lstStyle/>
          <a:p>
            <a:endParaRPr/>
          </a:p>
        </p:txBody>
      </p:sp>
      <p:sp>
        <p:nvSpPr>
          <p:cNvPr id="10" name="object 10"/>
          <p:cNvSpPr/>
          <p:nvPr/>
        </p:nvSpPr>
        <p:spPr>
          <a:xfrm>
            <a:off x="5049335" y="7303007"/>
            <a:ext cx="2527300" cy="257810"/>
          </a:xfrm>
          <a:custGeom>
            <a:avLst/>
            <a:gdLst/>
            <a:ahLst/>
            <a:cxnLst/>
            <a:rect l="l" t="t" r="r" b="b"/>
            <a:pathLst>
              <a:path w="2527300" h="257809">
                <a:moveTo>
                  <a:pt x="2526792" y="257556"/>
                </a:moveTo>
                <a:lnTo>
                  <a:pt x="0" y="257556"/>
                </a:lnTo>
                <a:lnTo>
                  <a:pt x="0" y="0"/>
                </a:lnTo>
                <a:lnTo>
                  <a:pt x="2526792" y="0"/>
                </a:lnTo>
                <a:lnTo>
                  <a:pt x="2526792" y="257556"/>
                </a:lnTo>
                <a:close/>
              </a:path>
            </a:pathLst>
          </a:custGeom>
          <a:solidFill>
            <a:schemeClr val="bg1">
              <a:lumMod val="65000"/>
            </a:schemeClr>
          </a:solidFill>
        </p:spPr>
        <p:txBody>
          <a:bodyPr wrap="square" lIns="0" tIns="0" rIns="0" bIns="0" rtlCol="0"/>
          <a:lstStyle/>
          <a:p>
            <a:endParaRPr/>
          </a:p>
        </p:txBody>
      </p:sp>
      <p:sp>
        <p:nvSpPr>
          <p:cNvPr id="11" name="object 11"/>
          <p:cNvSpPr/>
          <p:nvPr/>
        </p:nvSpPr>
        <p:spPr>
          <a:xfrm>
            <a:off x="5049335" y="1403604"/>
            <a:ext cx="2527300" cy="0"/>
          </a:xfrm>
          <a:custGeom>
            <a:avLst/>
            <a:gdLst/>
            <a:ahLst/>
            <a:cxnLst/>
            <a:rect l="l" t="t" r="r" b="b"/>
            <a:pathLst>
              <a:path w="2527300">
                <a:moveTo>
                  <a:pt x="0" y="0"/>
                </a:moveTo>
                <a:lnTo>
                  <a:pt x="2526792" y="0"/>
                </a:lnTo>
              </a:path>
            </a:pathLst>
          </a:custGeom>
          <a:ln w="45719">
            <a:solidFill>
              <a:schemeClr val="bg1">
                <a:lumMod val="65000"/>
              </a:schemeClr>
            </a:solidFill>
          </a:ln>
        </p:spPr>
        <p:txBody>
          <a:bodyPr wrap="square" lIns="0" tIns="0" rIns="0" bIns="0" rtlCol="0"/>
          <a:lstStyle/>
          <a:p>
            <a:endParaRPr/>
          </a:p>
        </p:txBody>
      </p:sp>
      <p:sp>
        <p:nvSpPr>
          <p:cNvPr id="12" name="object 12"/>
          <p:cNvSpPr/>
          <p:nvPr/>
        </p:nvSpPr>
        <p:spPr>
          <a:xfrm>
            <a:off x="7576128" y="7303007"/>
            <a:ext cx="2504440" cy="257810"/>
          </a:xfrm>
          <a:custGeom>
            <a:avLst/>
            <a:gdLst/>
            <a:ahLst/>
            <a:cxnLst/>
            <a:rect l="l" t="t" r="r" b="b"/>
            <a:pathLst>
              <a:path w="2504440" h="257809">
                <a:moveTo>
                  <a:pt x="2503932" y="257556"/>
                </a:moveTo>
                <a:lnTo>
                  <a:pt x="0" y="257556"/>
                </a:lnTo>
                <a:lnTo>
                  <a:pt x="0" y="0"/>
                </a:lnTo>
                <a:lnTo>
                  <a:pt x="2503932" y="0"/>
                </a:lnTo>
                <a:lnTo>
                  <a:pt x="2503932" y="257556"/>
                </a:lnTo>
                <a:close/>
              </a:path>
            </a:pathLst>
          </a:custGeom>
          <a:solidFill>
            <a:schemeClr val="accent2">
              <a:lumMod val="40000"/>
              <a:lumOff val="60000"/>
            </a:schemeClr>
          </a:solidFill>
        </p:spPr>
        <p:txBody>
          <a:bodyPr wrap="square" lIns="0" tIns="0" rIns="0" bIns="0" rtlCol="0"/>
          <a:lstStyle/>
          <a:p>
            <a:endParaRPr/>
          </a:p>
        </p:txBody>
      </p:sp>
      <p:sp>
        <p:nvSpPr>
          <p:cNvPr id="13" name="object 13"/>
          <p:cNvSpPr/>
          <p:nvPr/>
        </p:nvSpPr>
        <p:spPr>
          <a:xfrm>
            <a:off x="7576128" y="1403604"/>
            <a:ext cx="2504440" cy="0"/>
          </a:xfrm>
          <a:custGeom>
            <a:avLst/>
            <a:gdLst/>
            <a:ahLst/>
            <a:cxnLst/>
            <a:rect l="l" t="t" r="r" b="b"/>
            <a:pathLst>
              <a:path w="2504440">
                <a:moveTo>
                  <a:pt x="0" y="0"/>
                </a:moveTo>
                <a:lnTo>
                  <a:pt x="2503932" y="0"/>
                </a:lnTo>
              </a:path>
            </a:pathLst>
          </a:custGeom>
          <a:ln w="45719">
            <a:solidFill>
              <a:schemeClr val="accent2">
                <a:lumMod val="40000"/>
                <a:lumOff val="60000"/>
              </a:schemeClr>
            </a:solidFill>
          </a:ln>
        </p:spPr>
        <p:txBody>
          <a:bodyPr wrap="square" lIns="0" tIns="0" rIns="0" bIns="0" rtlCol="0"/>
          <a:lstStyle/>
          <a:p>
            <a:endParaRPr/>
          </a:p>
        </p:txBody>
      </p:sp>
      <p:sp>
        <p:nvSpPr>
          <p:cNvPr id="14" name="object 14"/>
          <p:cNvSpPr/>
          <p:nvPr/>
        </p:nvSpPr>
        <p:spPr>
          <a:xfrm>
            <a:off x="-1200" y="7303007"/>
            <a:ext cx="2524125" cy="257810"/>
          </a:xfrm>
          <a:custGeom>
            <a:avLst/>
            <a:gdLst/>
            <a:ahLst/>
            <a:cxnLst/>
            <a:rect l="l" t="t" r="r" b="b"/>
            <a:pathLst>
              <a:path w="2524125" h="257809">
                <a:moveTo>
                  <a:pt x="2523743" y="257556"/>
                </a:moveTo>
                <a:lnTo>
                  <a:pt x="0" y="257556"/>
                </a:lnTo>
                <a:lnTo>
                  <a:pt x="0" y="0"/>
                </a:lnTo>
                <a:lnTo>
                  <a:pt x="2523743" y="0"/>
                </a:lnTo>
                <a:lnTo>
                  <a:pt x="2523743" y="257556"/>
                </a:lnTo>
                <a:close/>
              </a:path>
            </a:pathLst>
          </a:custGeom>
          <a:solidFill>
            <a:srgbClr val="7030A0"/>
          </a:solidFill>
        </p:spPr>
        <p:txBody>
          <a:bodyPr wrap="square" lIns="0" tIns="0" rIns="0" bIns="0" rtlCol="0"/>
          <a:lstStyle/>
          <a:p>
            <a:endParaRPr/>
          </a:p>
        </p:txBody>
      </p:sp>
      <p:sp>
        <p:nvSpPr>
          <p:cNvPr id="15" name="object 15"/>
          <p:cNvSpPr/>
          <p:nvPr/>
        </p:nvSpPr>
        <p:spPr>
          <a:xfrm>
            <a:off x="-1200" y="1403604"/>
            <a:ext cx="2524125" cy="0"/>
          </a:xfrm>
          <a:custGeom>
            <a:avLst/>
            <a:gdLst/>
            <a:ahLst/>
            <a:cxnLst/>
            <a:rect l="l" t="t" r="r" b="b"/>
            <a:pathLst>
              <a:path w="2524125">
                <a:moveTo>
                  <a:pt x="0" y="0"/>
                </a:moveTo>
                <a:lnTo>
                  <a:pt x="2523743" y="0"/>
                </a:lnTo>
              </a:path>
            </a:pathLst>
          </a:custGeom>
          <a:ln w="45719">
            <a:solidFill>
              <a:srgbClr val="7030A0"/>
            </a:solidFill>
          </a:ln>
        </p:spPr>
        <p:txBody>
          <a:bodyPr wrap="square" lIns="0" tIns="0" rIns="0" bIns="0" rtlCol="0"/>
          <a:lstStyle/>
          <a:p>
            <a:endParaRPr/>
          </a:p>
        </p:txBody>
      </p:sp>
      <p:sp>
        <p:nvSpPr>
          <p:cNvPr id="16" name="object 16"/>
          <p:cNvSpPr txBox="1">
            <a:spLocks noGrp="1"/>
          </p:cNvSpPr>
          <p:nvPr>
            <p:ph type="title"/>
          </p:nvPr>
        </p:nvSpPr>
        <p:spPr>
          <a:xfrm>
            <a:off x="546100" y="384332"/>
            <a:ext cx="8560916" cy="630300"/>
          </a:xfrm>
          <a:prstGeom prst="rect">
            <a:avLst/>
          </a:prstGeom>
        </p:spPr>
        <p:txBody>
          <a:bodyPr vert="horz" wrap="square" lIns="0" tIns="14604" rIns="0" bIns="0" rtlCol="0">
            <a:spAutoFit/>
          </a:bodyPr>
          <a:lstStyle/>
          <a:p>
            <a:pPr marL="12700" algn="ctr">
              <a:spcBef>
                <a:spcPts val="114"/>
              </a:spcBef>
            </a:pPr>
            <a:r>
              <a:rPr lang="en-US" sz="4000" spc="-45" dirty="0"/>
              <a:t>Steps to Create a Company in Greece</a:t>
            </a:r>
            <a:endParaRPr sz="4000" dirty="0"/>
          </a:p>
        </p:txBody>
      </p:sp>
      <p:sp>
        <p:nvSpPr>
          <p:cNvPr id="2" name="Text Placeholder 1">
            <a:extLst>
              <a:ext uri="{FF2B5EF4-FFF2-40B4-BE49-F238E27FC236}">
                <a16:creationId xmlns:a16="http://schemas.microsoft.com/office/drawing/2014/main" xmlns="" id="{C2DC2DA5-DE64-4CE2-B204-D5421FFB3549}"/>
              </a:ext>
            </a:extLst>
          </p:cNvPr>
          <p:cNvSpPr>
            <a:spLocks noGrp="1"/>
          </p:cNvSpPr>
          <p:nvPr>
            <p:ph type="body" idx="1"/>
          </p:nvPr>
        </p:nvSpPr>
        <p:spPr>
          <a:xfrm>
            <a:off x="615612" y="1633932"/>
            <a:ext cx="9245569" cy="3324115"/>
          </a:xfrm>
        </p:spPr>
        <p:txBody>
          <a:bodyPr/>
          <a:lstStyle/>
          <a:p>
            <a:pPr marL="12064" marR="332740">
              <a:lnSpc>
                <a:spcPct val="121700"/>
              </a:lnSpc>
              <a:spcBef>
                <a:spcPts val="95"/>
              </a:spcBef>
              <a:tabLst>
                <a:tab pos="407034" algn="l"/>
                <a:tab pos="407670" algn="l"/>
              </a:tabLst>
            </a:pPr>
            <a:r>
              <a:rPr lang="en-US" sz="2800" spc="20" dirty="0"/>
              <a:t>2</a:t>
            </a:r>
            <a:r>
              <a:rPr lang="en-US" sz="2800" spc="20" baseline="30000" dirty="0"/>
              <a:t>nd</a:t>
            </a:r>
            <a:r>
              <a:rPr lang="en-US" sz="2800" spc="20" dirty="0"/>
              <a:t> STEP:   Place of the company</a:t>
            </a:r>
          </a:p>
          <a:p>
            <a:pPr marL="12064" marR="332740">
              <a:lnSpc>
                <a:spcPct val="121700"/>
              </a:lnSpc>
              <a:spcBef>
                <a:spcPts val="95"/>
              </a:spcBef>
              <a:tabLst>
                <a:tab pos="407034" algn="l"/>
                <a:tab pos="407670" algn="l"/>
              </a:tabLst>
            </a:pPr>
            <a:endParaRPr lang="en-US" sz="2800" spc="20" dirty="0"/>
          </a:p>
          <a:p>
            <a:pPr marL="12064" marR="332740">
              <a:lnSpc>
                <a:spcPct val="121700"/>
              </a:lnSpc>
              <a:spcBef>
                <a:spcPts val="95"/>
              </a:spcBef>
              <a:tabLst>
                <a:tab pos="407034" algn="l"/>
                <a:tab pos="407670" algn="l"/>
              </a:tabLst>
            </a:pPr>
            <a:endParaRPr lang="en-US" sz="2400" spc="20" dirty="0"/>
          </a:p>
          <a:p>
            <a:pPr marL="354964" marR="332740" indent="-342900">
              <a:lnSpc>
                <a:spcPct val="121700"/>
              </a:lnSpc>
              <a:spcBef>
                <a:spcPts val="95"/>
              </a:spcBef>
              <a:buFont typeface="Arial" panose="020B0604020202020204" pitchFamily="34" charset="0"/>
              <a:buChar char="•"/>
              <a:tabLst>
                <a:tab pos="407034" algn="l"/>
                <a:tab pos="407670" algn="l"/>
              </a:tabLst>
            </a:pPr>
            <a:r>
              <a:rPr lang="en-US" sz="2400" spc="20" dirty="0"/>
              <a:t>The place of establishment of the business must be known and secured before any further action</a:t>
            </a:r>
          </a:p>
          <a:p>
            <a:pPr marL="354964" marR="332740" indent="-342900">
              <a:lnSpc>
                <a:spcPct val="121700"/>
              </a:lnSpc>
              <a:spcBef>
                <a:spcPts val="95"/>
              </a:spcBef>
              <a:buFont typeface="Arial" panose="020B0604020202020204" pitchFamily="34" charset="0"/>
              <a:buChar char="•"/>
              <a:tabLst>
                <a:tab pos="407034" algn="l"/>
                <a:tab pos="407670" algn="l"/>
              </a:tabLst>
            </a:pPr>
            <a:r>
              <a:rPr lang="en-US" sz="2400" spc="20" dirty="0"/>
              <a:t>In case of e-Business, you must also have place of establishment of the business </a:t>
            </a:r>
          </a:p>
        </p:txBody>
      </p:sp>
      <p:sp>
        <p:nvSpPr>
          <p:cNvPr id="18" name="TextBox 17">
            <a:extLst>
              <a:ext uri="{FF2B5EF4-FFF2-40B4-BE49-F238E27FC236}">
                <a16:creationId xmlns:a16="http://schemas.microsoft.com/office/drawing/2014/main" xmlns="" id="{8028AFC5-7671-4B82-993C-322323E2B715}"/>
              </a:ext>
            </a:extLst>
          </p:cNvPr>
          <p:cNvSpPr txBox="1"/>
          <p:nvPr/>
        </p:nvSpPr>
        <p:spPr>
          <a:xfrm>
            <a:off x="8556313" y="6871106"/>
            <a:ext cx="1304868" cy="369332"/>
          </a:xfrm>
          <a:prstGeom prst="rect">
            <a:avLst/>
          </a:prstGeom>
          <a:noFill/>
        </p:spPr>
        <p:txBody>
          <a:bodyPr wrap="square" rtlCol="0">
            <a:spAutoFit/>
          </a:bodyPr>
          <a:lstStyle/>
          <a:p>
            <a:r>
              <a:rPr lang="en-US" b="1" dirty="0" err="1"/>
              <a:t>Agriniou</a:t>
            </a:r>
            <a:endParaRPr lang="en-US" b="1" dirty="0"/>
          </a:p>
        </p:txBody>
      </p:sp>
      <p:sp>
        <p:nvSpPr>
          <p:cNvPr id="19" name="Isosceles Triangle 18">
            <a:extLst>
              <a:ext uri="{FF2B5EF4-FFF2-40B4-BE49-F238E27FC236}">
                <a16:creationId xmlns:a16="http://schemas.microsoft.com/office/drawing/2014/main" xmlns="" id="{8C34EB8A-263F-414D-9DD7-7CB0F6C6669D}"/>
              </a:ext>
            </a:extLst>
          </p:cNvPr>
          <p:cNvSpPr/>
          <p:nvPr/>
        </p:nvSpPr>
        <p:spPr>
          <a:xfrm>
            <a:off x="7576128" y="6981824"/>
            <a:ext cx="218439" cy="147897"/>
          </a:xfrm>
          <a:prstGeom prst="triangl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22225">
                <a:noFill/>
                <a:prstDash val="solid"/>
              </a:ln>
              <a:solidFill>
                <a:schemeClr val="accent2">
                  <a:lumMod val="40000"/>
                  <a:lumOff val="60000"/>
                </a:schemeClr>
              </a:solidFill>
            </a:endParaRPr>
          </a:p>
        </p:txBody>
      </p:sp>
    </p:spTree>
    <p:extLst>
      <p:ext uri="{BB962C8B-B14F-4D97-AF65-F5344CB8AC3E}">
        <p14:creationId xmlns:p14="http://schemas.microsoft.com/office/powerpoint/2010/main" val="16620655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7949507" y="6870192"/>
            <a:ext cx="260985" cy="283845"/>
          </a:xfrm>
          <a:custGeom>
            <a:avLst/>
            <a:gdLst/>
            <a:ahLst/>
            <a:cxnLst/>
            <a:rect l="l" t="t" r="r" b="b"/>
            <a:pathLst>
              <a:path w="260984" h="283845">
                <a:moveTo>
                  <a:pt x="260604" y="283464"/>
                </a:moveTo>
                <a:lnTo>
                  <a:pt x="42672" y="283464"/>
                </a:lnTo>
                <a:lnTo>
                  <a:pt x="39624" y="281940"/>
                </a:lnTo>
                <a:lnTo>
                  <a:pt x="35052" y="281940"/>
                </a:lnTo>
                <a:lnTo>
                  <a:pt x="10668" y="266700"/>
                </a:lnTo>
                <a:lnTo>
                  <a:pt x="4572" y="260604"/>
                </a:lnTo>
                <a:lnTo>
                  <a:pt x="3048" y="257556"/>
                </a:lnTo>
                <a:lnTo>
                  <a:pt x="1524" y="252983"/>
                </a:lnTo>
                <a:lnTo>
                  <a:pt x="1524" y="248412"/>
                </a:lnTo>
                <a:lnTo>
                  <a:pt x="0" y="243840"/>
                </a:lnTo>
                <a:lnTo>
                  <a:pt x="0" y="0"/>
                </a:lnTo>
                <a:lnTo>
                  <a:pt x="260604" y="0"/>
                </a:lnTo>
                <a:lnTo>
                  <a:pt x="260604" y="53340"/>
                </a:lnTo>
                <a:lnTo>
                  <a:pt x="73152" y="53340"/>
                </a:lnTo>
                <a:lnTo>
                  <a:pt x="73152" y="114300"/>
                </a:lnTo>
                <a:lnTo>
                  <a:pt x="217931" y="114300"/>
                </a:lnTo>
                <a:lnTo>
                  <a:pt x="217931" y="169164"/>
                </a:lnTo>
                <a:lnTo>
                  <a:pt x="73152" y="169164"/>
                </a:lnTo>
                <a:lnTo>
                  <a:pt x="73152" y="228600"/>
                </a:lnTo>
                <a:lnTo>
                  <a:pt x="260604" y="228600"/>
                </a:lnTo>
                <a:lnTo>
                  <a:pt x="260604" y="283464"/>
                </a:lnTo>
                <a:close/>
              </a:path>
            </a:pathLst>
          </a:custGeom>
          <a:solidFill>
            <a:srgbClr val="008CD1"/>
          </a:solidFill>
        </p:spPr>
        <p:txBody>
          <a:bodyPr wrap="square" lIns="0" tIns="0" rIns="0" bIns="0" rtlCol="0"/>
          <a:lstStyle/>
          <a:p>
            <a:endParaRPr/>
          </a:p>
        </p:txBody>
      </p:sp>
      <p:sp>
        <p:nvSpPr>
          <p:cNvPr id="5" name="object 5"/>
          <p:cNvSpPr/>
          <p:nvPr/>
        </p:nvSpPr>
        <p:spPr>
          <a:xfrm>
            <a:off x="8237543" y="6873240"/>
            <a:ext cx="318770" cy="281940"/>
          </a:xfrm>
          <a:custGeom>
            <a:avLst/>
            <a:gdLst/>
            <a:ahLst/>
            <a:cxnLst/>
            <a:rect l="l" t="t" r="r" b="b"/>
            <a:pathLst>
              <a:path w="318770" h="281940">
                <a:moveTo>
                  <a:pt x="73152" y="281940"/>
                </a:moveTo>
                <a:lnTo>
                  <a:pt x="35052" y="281940"/>
                </a:lnTo>
                <a:lnTo>
                  <a:pt x="25907" y="278891"/>
                </a:lnTo>
                <a:lnTo>
                  <a:pt x="22860" y="277367"/>
                </a:lnTo>
                <a:lnTo>
                  <a:pt x="18288" y="274320"/>
                </a:lnTo>
                <a:lnTo>
                  <a:pt x="15240" y="272796"/>
                </a:lnTo>
                <a:lnTo>
                  <a:pt x="6096" y="263652"/>
                </a:lnTo>
                <a:lnTo>
                  <a:pt x="4572" y="259079"/>
                </a:lnTo>
                <a:lnTo>
                  <a:pt x="1524" y="252984"/>
                </a:lnTo>
                <a:lnTo>
                  <a:pt x="0" y="248412"/>
                </a:lnTo>
                <a:lnTo>
                  <a:pt x="0" y="0"/>
                </a:lnTo>
                <a:lnTo>
                  <a:pt x="73152" y="0"/>
                </a:lnTo>
                <a:lnTo>
                  <a:pt x="73152" y="126492"/>
                </a:lnTo>
                <a:lnTo>
                  <a:pt x="210997" y="126492"/>
                </a:lnTo>
                <a:lnTo>
                  <a:pt x="224701" y="146304"/>
                </a:lnTo>
                <a:lnTo>
                  <a:pt x="137160" y="146304"/>
                </a:lnTo>
                <a:lnTo>
                  <a:pt x="73152" y="201168"/>
                </a:lnTo>
                <a:lnTo>
                  <a:pt x="73152" y="281940"/>
                </a:lnTo>
                <a:close/>
              </a:path>
              <a:path w="318770" h="281940">
                <a:moveTo>
                  <a:pt x="210997" y="126492"/>
                </a:moveTo>
                <a:lnTo>
                  <a:pt x="73152" y="126492"/>
                </a:lnTo>
                <a:lnTo>
                  <a:pt x="193548" y="22860"/>
                </a:lnTo>
                <a:lnTo>
                  <a:pt x="211836" y="10668"/>
                </a:lnTo>
                <a:lnTo>
                  <a:pt x="220980" y="6096"/>
                </a:lnTo>
                <a:lnTo>
                  <a:pt x="228600" y="3048"/>
                </a:lnTo>
                <a:lnTo>
                  <a:pt x="237744" y="1524"/>
                </a:lnTo>
                <a:lnTo>
                  <a:pt x="245364" y="1524"/>
                </a:lnTo>
                <a:lnTo>
                  <a:pt x="254508" y="0"/>
                </a:lnTo>
                <a:lnTo>
                  <a:pt x="309372" y="0"/>
                </a:lnTo>
                <a:lnTo>
                  <a:pt x="192024" y="99060"/>
                </a:lnTo>
                <a:lnTo>
                  <a:pt x="210997" y="126492"/>
                </a:lnTo>
                <a:close/>
              </a:path>
              <a:path w="318770" h="281940">
                <a:moveTo>
                  <a:pt x="318516" y="281940"/>
                </a:moveTo>
                <a:lnTo>
                  <a:pt x="265176" y="281940"/>
                </a:lnTo>
                <a:lnTo>
                  <a:pt x="256032" y="278891"/>
                </a:lnTo>
                <a:lnTo>
                  <a:pt x="234696" y="269748"/>
                </a:lnTo>
                <a:lnTo>
                  <a:pt x="225552" y="263652"/>
                </a:lnTo>
                <a:lnTo>
                  <a:pt x="216408" y="256032"/>
                </a:lnTo>
                <a:lnTo>
                  <a:pt x="211836" y="252984"/>
                </a:lnTo>
                <a:lnTo>
                  <a:pt x="202692" y="239268"/>
                </a:lnTo>
                <a:lnTo>
                  <a:pt x="137160" y="146304"/>
                </a:lnTo>
                <a:lnTo>
                  <a:pt x="224701" y="146304"/>
                </a:lnTo>
                <a:lnTo>
                  <a:pt x="318516" y="281940"/>
                </a:lnTo>
                <a:close/>
              </a:path>
            </a:pathLst>
          </a:custGeom>
          <a:solidFill>
            <a:schemeClr val="bg1">
              <a:lumMod val="65000"/>
            </a:schemeClr>
          </a:solidFill>
        </p:spPr>
        <p:txBody>
          <a:bodyPr wrap="square" lIns="0" tIns="0" rIns="0" bIns="0" rtlCol="0"/>
          <a:lstStyle/>
          <a:p>
            <a:endParaRPr>
              <a:solidFill>
                <a:schemeClr val="accent3">
                  <a:lumMod val="40000"/>
                  <a:lumOff val="60000"/>
                </a:schemeClr>
              </a:solidFill>
            </a:endParaRPr>
          </a:p>
        </p:txBody>
      </p:sp>
      <p:sp>
        <p:nvSpPr>
          <p:cNvPr id="6" name="object 6"/>
          <p:cNvSpPr/>
          <p:nvPr/>
        </p:nvSpPr>
        <p:spPr>
          <a:xfrm>
            <a:off x="7835207" y="6870192"/>
            <a:ext cx="73660" cy="283845"/>
          </a:xfrm>
          <a:custGeom>
            <a:avLst/>
            <a:gdLst/>
            <a:ahLst/>
            <a:cxnLst/>
            <a:rect l="l" t="t" r="r" b="b"/>
            <a:pathLst>
              <a:path w="73659" h="283845">
                <a:moveTo>
                  <a:pt x="73152" y="283464"/>
                </a:moveTo>
                <a:lnTo>
                  <a:pt x="44196" y="283464"/>
                </a:lnTo>
                <a:lnTo>
                  <a:pt x="39624" y="281940"/>
                </a:lnTo>
                <a:lnTo>
                  <a:pt x="35052" y="281940"/>
                </a:lnTo>
                <a:lnTo>
                  <a:pt x="32004" y="280416"/>
                </a:lnTo>
                <a:lnTo>
                  <a:pt x="22860" y="277368"/>
                </a:lnTo>
                <a:lnTo>
                  <a:pt x="19812" y="275843"/>
                </a:lnTo>
                <a:lnTo>
                  <a:pt x="7620" y="263652"/>
                </a:lnTo>
                <a:lnTo>
                  <a:pt x="6096" y="260604"/>
                </a:lnTo>
                <a:lnTo>
                  <a:pt x="3048" y="257556"/>
                </a:lnTo>
                <a:lnTo>
                  <a:pt x="3048" y="252983"/>
                </a:lnTo>
                <a:lnTo>
                  <a:pt x="0" y="243840"/>
                </a:lnTo>
                <a:lnTo>
                  <a:pt x="0" y="0"/>
                </a:lnTo>
                <a:lnTo>
                  <a:pt x="73152" y="0"/>
                </a:lnTo>
                <a:lnTo>
                  <a:pt x="73152" y="283464"/>
                </a:lnTo>
                <a:close/>
              </a:path>
            </a:pathLst>
          </a:custGeom>
          <a:solidFill>
            <a:srgbClr val="7030A0"/>
          </a:solidFill>
        </p:spPr>
        <p:txBody>
          <a:bodyPr wrap="square" lIns="0" tIns="0" rIns="0" bIns="0" rtlCol="0"/>
          <a:lstStyle/>
          <a:p>
            <a:endParaRPr/>
          </a:p>
        </p:txBody>
      </p:sp>
      <p:sp>
        <p:nvSpPr>
          <p:cNvPr id="8" name="object 8"/>
          <p:cNvSpPr/>
          <p:nvPr/>
        </p:nvSpPr>
        <p:spPr>
          <a:xfrm>
            <a:off x="2522543" y="7303007"/>
            <a:ext cx="2527300" cy="257810"/>
          </a:xfrm>
          <a:custGeom>
            <a:avLst/>
            <a:gdLst/>
            <a:ahLst/>
            <a:cxnLst/>
            <a:rect l="l" t="t" r="r" b="b"/>
            <a:pathLst>
              <a:path w="2527300" h="257809">
                <a:moveTo>
                  <a:pt x="2526792" y="257556"/>
                </a:moveTo>
                <a:lnTo>
                  <a:pt x="0" y="257556"/>
                </a:lnTo>
                <a:lnTo>
                  <a:pt x="0" y="0"/>
                </a:lnTo>
                <a:lnTo>
                  <a:pt x="2526792" y="0"/>
                </a:lnTo>
                <a:lnTo>
                  <a:pt x="2526792" y="257556"/>
                </a:lnTo>
                <a:close/>
              </a:path>
            </a:pathLst>
          </a:custGeom>
          <a:solidFill>
            <a:srgbClr val="008CD1"/>
          </a:solidFill>
        </p:spPr>
        <p:txBody>
          <a:bodyPr wrap="square" lIns="0" tIns="0" rIns="0" bIns="0" rtlCol="0"/>
          <a:lstStyle/>
          <a:p>
            <a:endParaRPr/>
          </a:p>
        </p:txBody>
      </p:sp>
      <p:sp>
        <p:nvSpPr>
          <p:cNvPr id="9" name="object 9"/>
          <p:cNvSpPr/>
          <p:nvPr/>
        </p:nvSpPr>
        <p:spPr>
          <a:xfrm>
            <a:off x="2522543" y="1403604"/>
            <a:ext cx="2527300" cy="0"/>
          </a:xfrm>
          <a:custGeom>
            <a:avLst/>
            <a:gdLst/>
            <a:ahLst/>
            <a:cxnLst/>
            <a:rect l="l" t="t" r="r" b="b"/>
            <a:pathLst>
              <a:path w="2527300">
                <a:moveTo>
                  <a:pt x="0" y="0"/>
                </a:moveTo>
                <a:lnTo>
                  <a:pt x="2526792" y="0"/>
                </a:lnTo>
              </a:path>
            </a:pathLst>
          </a:custGeom>
          <a:ln w="45719">
            <a:solidFill>
              <a:srgbClr val="008CD1"/>
            </a:solidFill>
          </a:ln>
        </p:spPr>
        <p:txBody>
          <a:bodyPr wrap="square" lIns="0" tIns="0" rIns="0" bIns="0" rtlCol="0"/>
          <a:lstStyle/>
          <a:p>
            <a:endParaRPr/>
          </a:p>
        </p:txBody>
      </p:sp>
      <p:sp>
        <p:nvSpPr>
          <p:cNvPr id="10" name="object 10"/>
          <p:cNvSpPr/>
          <p:nvPr/>
        </p:nvSpPr>
        <p:spPr>
          <a:xfrm>
            <a:off x="5049335" y="7303007"/>
            <a:ext cx="2527300" cy="257810"/>
          </a:xfrm>
          <a:custGeom>
            <a:avLst/>
            <a:gdLst/>
            <a:ahLst/>
            <a:cxnLst/>
            <a:rect l="l" t="t" r="r" b="b"/>
            <a:pathLst>
              <a:path w="2527300" h="257809">
                <a:moveTo>
                  <a:pt x="2526792" y="257556"/>
                </a:moveTo>
                <a:lnTo>
                  <a:pt x="0" y="257556"/>
                </a:lnTo>
                <a:lnTo>
                  <a:pt x="0" y="0"/>
                </a:lnTo>
                <a:lnTo>
                  <a:pt x="2526792" y="0"/>
                </a:lnTo>
                <a:lnTo>
                  <a:pt x="2526792" y="257556"/>
                </a:lnTo>
                <a:close/>
              </a:path>
            </a:pathLst>
          </a:custGeom>
          <a:solidFill>
            <a:schemeClr val="bg1">
              <a:lumMod val="65000"/>
            </a:schemeClr>
          </a:solidFill>
        </p:spPr>
        <p:txBody>
          <a:bodyPr wrap="square" lIns="0" tIns="0" rIns="0" bIns="0" rtlCol="0"/>
          <a:lstStyle/>
          <a:p>
            <a:endParaRPr/>
          </a:p>
        </p:txBody>
      </p:sp>
      <p:sp>
        <p:nvSpPr>
          <p:cNvPr id="11" name="object 11"/>
          <p:cNvSpPr/>
          <p:nvPr/>
        </p:nvSpPr>
        <p:spPr>
          <a:xfrm>
            <a:off x="5049335" y="1403604"/>
            <a:ext cx="2527300" cy="0"/>
          </a:xfrm>
          <a:custGeom>
            <a:avLst/>
            <a:gdLst/>
            <a:ahLst/>
            <a:cxnLst/>
            <a:rect l="l" t="t" r="r" b="b"/>
            <a:pathLst>
              <a:path w="2527300">
                <a:moveTo>
                  <a:pt x="0" y="0"/>
                </a:moveTo>
                <a:lnTo>
                  <a:pt x="2526792" y="0"/>
                </a:lnTo>
              </a:path>
            </a:pathLst>
          </a:custGeom>
          <a:ln w="45719">
            <a:solidFill>
              <a:schemeClr val="bg1">
                <a:lumMod val="65000"/>
              </a:schemeClr>
            </a:solidFill>
          </a:ln>
        </p:spPr>
        <p:txBody>
          <a:bodyPr wrap="square" lIns="0" tIns="0" rIns="0" bIns="0" rtlCol="0"/>
          <a:lstStyle/>
          <a:p>
            <a:endParaRPr/>
          </a:p>
        </p:txBody>
      </p:sp>
      <p:sp>
        <p:nvSpPr>
          <p:cNvPr id="12" name="object 12"/>
          <p:cNvSpPr/>
          <p:nvPr/>
        </p:nvSpPr>
        <p:spPr>
          <a:xfrm>
            <a:off x="7576128" y="7303007"/>
            <a:ext cx="2504440" cy="257810"/>
          </a:xfrm>
          <a:custGeom>
            <a:avLst/>
            <a:gdLst/>
            <a:ahLst/>
            <a:cxnLst/>
            <a:rect l="l" t="t" r="r" b="b"/>
            <a:pathLst>
              <a:path w="2504440" h="257809">
                <a:moveTo>
                  <a:pt x="2503932" y="257556"/>
                </a:moveTo>
                <a:lnTo>
                  <a:pt x="0" y="257556"/>
                </a:lnTo>
                <a:lnTo>
                  <a:pt x="0" y="0"/>
                </a:lnTo>
                <a:lnTo>
                  <a:pt x="2503932" y="0"/>
                </a:lnTo>
                <a:lnTo>
                  <a:pt x="2503932" y="257556"/>
                </a:lnTo>
                <a:close/>
              </a:path>
            </a:pathLst>
          </a:custGeom>
          <a:solidFill>
            <a:schemeClr val="accent2">
              <a:lumMod val="40000"/>
              <a:lumOff val="60000"/>
            </a:schemeClr>
          </a:solidFill>
        </p:spPr>
        <p:txBody>
          <a:bodyPr wrap="square" lIns="0" tIns="0" rIns="0" bIns="0" rtlCol="0"/>
          <a:lstStyle/>
          <a:p>
            <a:endParaRPr/>
          </a:p>
        </p:txBody>
      </p:sp>
      <p:sp>
        <p:nvSpPr>
          <p:cNvPr id="13" name="object 13"/>
          <p:cNvSpPr/>
          <p:nvPr/>
        </p:nvSpPr>
        <p:spPr>
          <a:xfrm>
            <a:off x="7576128" y="1403604"/>
            <a:ext cx="2504440" cy="0"/>
          </a:xfrm>
          <a:custGeom>
            <a:avLst/>
            <a:gdLst/>
            <a:ahLst/>
            <a:cxnLst/>
            <a:rect l="l" t="t" r="r" b="b"/>
            <a:pathLst>
              <a:path w="2504440">
                <a:moveTo>
                  <a:pt x="0" y="0"/>
                </a:moveTo>
                <a:lnTo>
                  <a:pt x="2503932" y="0"/>
                </a:lnTo>
              </a:path>
            </a:pathLst>
          </a:custGeom>
          <a:ln w="45719">
            <a:solidFill>
              <a:schemeClr val="accent2">
                <a:lumMod val="40000"/>
                <a:lumOff val="60000"/>
              </a:schemeClr>
            </a:solidFill>
          </a:ln>
        </p:spPr>
        <p:txBody>
          <a:bodyPr wrap="square" lIns="0" tIns="0" rIns="0" bIns="0" rtlCol="0"/>
          <a:lstStyle/>
          <a:p>
            <a:endParaRPr/>
          </a:p>
        </p:txBody>
      </p:sp>
      <p:sp>
        <p:nvSpPr>
          <p:cNvPr id="14" name="object 14"/>
          <p:cNvSpPr/>
          <p:nvPr/>
        </p:nvSpPr>
        <p:spPr>
          <a:xfrm>
            <a:off x="-1200" y="7303007"/>
            <a:ext cx="2524125" cy="257810"/>
          </a:xfrm>
          <a:custGeom>
            <a:avLst/>
            <a:gdLst/>
            <a:ahLst/>
            <a:cxnLst/>
            <a:rect l="l" t="t" r="r" b="b"/>
            <a:pathLst>
              <a:path w="2524125" h="257809">
                <a:moveTo>
                  <a:pt x="2523743" y="257556"/>
                </a:moveTo>
                <a:lnTo>
                  <a:pt x="0" y="257556"/>
                </a:lnTo>
                <a:lnTo>
                  <a:pt x="0" y="0"/>
                </a:lnTo>
                <a:lnTo>
                  <a:pt x="2523743" y="0"/>
                </a:lnTo>
                <a:lnTo>
                  <a:pt x="2523743" y="257556"/>
                </a:lnTo>
                <a:close/>
              </a:path>
            </a:pathLst>
          </a:custGeom>
          <a:solidFill>
            <a:srgbClr val="7030A0"/>
          </a:solidFill>
        </p:spPr>
        <p:txBody>
          <a:bodyPr wrap="square" lIns="0" tIns="0" rIns="0" bIns="0" rtlCol="0"/>
          <a:lstStyle/>
          <a:p>
            <a:endParaRPr/>
          </a:p>
        </p:txBody>
      </p:sp>
      <p:sp>
        <p:nvSpPr>
          <p:cNvPr id="15" name="object 15"/>
          <p:cNvSpPr/>
          <p:nvPr/>
        </p:nvSpPr>
        <p:spPr>
          <a:xfrm>
            <a:off x="-1200" y="1403604"/>
            <a:ext cx="2524125" cy="0"/>
          </a:xfrm>
          <a:custGeom>
            <a:avLst/>
            <a:gdLst/>
            <a:ahLst/>
            <a:cxnLst/>
            <a:rect l="l" t="t" r="r" b="b"/>
            <a:pathLst>
              <a:path w="2524125">
                <a:moveTo>
                  <a:pt x="0" y="0"/>
                </a:moveTo>
                <a:lnTo>
                  <a:pt x="2523743" y="0"/>
                </a:lnTo>
              </a:path>
            </a:pathLst>
          </a:custGeom>
          <a:ln w="45719">
            <a:solidFill>
              <a:srgbClr val="7030A0"/>
            </a:solidFill>
          </a:ln>
        </p:spPr>
        <p:txBody>
          <a:bodyPr wrap="square" lIns="0" tIns="0" rIns="0" bIns="0" rtlCol="0"/>
          <a:lstStyle/>
          <a:p>
            <a:endParaRPr/>
          </a:p>
        </p:txBody>
      </p:sp>
      <p:sp>
        <p:nvSpPr>
          <p:cNvPr id="16" name="object 16"/>
          <p:cNvSpPr txBox="1">
            <a:spLocks noGrp="1"/>
          </p:cNvSpPr>
          <p:nvPr>
            <p:ph type="title"/>
          </p:nvPr>
        </p:nvSpPr>
        <p:spPr>
          <a:xfrm>
            <a:off x="546100" y="384332"/>
            <a:ext cx="8560916" cy="630300"/>
          </a:xfrm>
          <a:prstGeom prst="rect">
            <a:avLst/>
          </a:prstGeom>
        </p:spPr>
        <p:txBody>
          <a:bodyPr vert="horz" wrap="square" lIns="0" tIns="14604" rIns="0" bIns="0" rtlCol="0">
            <a:spAutoFit/>
          </a:bodyPr>
          <a:lstStyle/>
          <a:p>
            <a:pPr marL="12700" algn="ctr">
              <a:spcBef>
                <a:spcPts val="114"/>
              </a:spcBef>
            </a:pPr>
            <a:r>
              <a:rPr lang="en-US" sz="4000" spc="-45" dirty="0"/>
              <a:t>Steps to Create a Company in Greece</a:t>
            </a:r>
            <a:endParaRPr sz="4000" dirty="0"/>
          </a:p>
        </p:txBody>
      </p:sp>
      <p:sp>
        <p:nvSpPr>
          <p:cNvPr id="2" name="Text Placeholder 1">
            <a:extLst>
              <a:ext uri="{FF2B5EF4-FFF2-40B4-BE49-F238E27FC236}">
                <a16:creationId xmlns:a16="http://schemas.microsoft.com/office/drawing/2014/main" xmlns="" id="{C2DC2DA5-DE64-4CE2-B204-D5421FFB3549}"/>
              </a:ext>
            </a:extLst>
          </p:cNvPr>
          <p:cNvSpPr>
            <a:spLocks noGrp="1"/>
          </p:cNvSpPr>
          <p:nvPr>
            <p:ph type="body" idx="1"/>
          </p:nvPr>
        </p:nvSpPr>
        <p:spPr>
          <a:xfrm>
            <a:off x="236566" y="1571625"/>
            <a:ext cx="9610668" cy="5915978"/>
          </a:xfrm>
        </p:spPr>
        <p:txBody>
          <a:bodyPr/>
          <a:lstStyle/>
          <a:p>
            <a:pPr marL="12064" marR="332740">
              <a:lnSpc>
                <a:spcPct val="121700"/>
              </a:lnSpc>
              <a:spcBef>
                <a:spcPts val="95"/>
              </a:spcBef>
              <a:tabLst>
                <a:tab pos="407034" algn="l"/>
                <a:tab pos="407670" algn="l"/>
              </a:tabLst>
            </a:pPr>
            <a:r>
              <a:rPr lang="en-US" sz="2800" spc="20" dirty="0"/>
              <a:t>3</a:t>
            </a:r>
            <a:r>
              <a:rPr lang="en-US" sz="2800" spc="20" baseline="30000" dirty="0"/>
              <a:t>d</a:t>
            </a:r>
            <a:r>
              <a:rPr lang="en-US" sz="2800" spc="20" dirty="0"/>
              <a:t> STEP: CHAMBER OF COMMERCE </a:t>
            </a:r>
          </a:p>
          <a:p>
            <a:pPr marL="354964" marR="332740" indent="-342900">
              <a:lnSpc>
                <a:spcPct val="121700"/>
              </a:lnSpc>
              <a:spcBef>
                <a:spcPts val="95"/>
              </a:spcBef>
              <a:buFont typeface="Arial" panose="020B0604020202020204" pitchFamily="34" charset="0"/>
              <a:buChar char="•"/>
              <a:tabLst>
                <a:tab pos="407034" algn="l"/>
                <a:tab pos="407670" algn="l"/>
              </a:tabLst>
            </a:pPr>
            <a:r>
              <a:rPr lang="en-US" sz="2000" spc="20" dirty="0"/>
              <a:t>In all cases of starting a business, registration is required CHAMBER OF COMMERCE</a:t>
            </a:r>
          </a:p>
          <a:p>
            <a:pPr marL="12064" marR="332740">
              <a:lnSpc>
                <a:spcPct val="121700"/>
              </a:lnSpc>
              <a:spcBef>
                <a:spcPts val="95"/>
              </a:spcBef>
              <a:tabLst>
                <a:tab pos="407034" algn="l"/>
                <a:tab pos="407670" algn="l"/>
              </a:tabLst>
            </a:pPr>
            <a:r>
              <a:rPr lang="el-GR" sz="2000" spc="20" dirty="0" smtClean="0"/>
              <a:t>	</a:t>
            </a:r>
            <a:r>
              <a:rPr lang="en-US" sz="2000" spc="20" dirty="0" smtClean="0"/>
              <a:t>The </a:t>
            </a:r>
            <a:r>
              <a:rPr lang="en-US" sz="2000" spc="20" dirty="0"/>
              <a:t>usual Chambers where Companies are registered, depending on the type of </a:t>
            </a:r>
            <a:r>
              <a:rPr lang="el-GR" sz="2000" spc="20" dirty="0" smtClean="0"/>
              <a:t>	</a:t>
            </a:r>
            <a:r>
              <a:rPr lang="en-US" sz="2000" spc="20" dirty="0" smtClean="0"/>
              <a:t>activity </a:t>
            </a:r>
            <a:r>
              <a:rPr lang="en-US" sz="2000" spc="20" dirty="0"/>
              <a:t>and the size. There are the local Chambers of Commerce, Industry, </a:t>
            </a:r>
            <a:r>
              <a:rPr lang="el-GR" sz="2000" spc="20" dirty="0" smtClean="0"/>
              <a:t>	</a:t>
            </a:r>
            <a:r>
              <a:rPr lang="en-US" sz="2000" spc="20" dirty="0" smtClean="0"/>
              <a:t>Commerce </a:t>
            </a:r>
            <a:r>
              <a:rPr lang="en-US" sz="2000" spc="20" dirty="0"/>
              <a:t>and Industry.</a:t>
            </a:r>
          </a:p>
          <a:p>
            <a:pPr marL="354964" marR="332740" indent="-342900">
              <a:lnSpc>
                <a:spcPct val="121700"/>
              </a:lnSpc>
              <a:spcBef>
                <a:spcPts val="95"/>
              </a:spcBef>
              <a:buFont typeface="Arial" panose="020B0604020202020204" pitchFamily="34" charset="0"/>
              <a:buChar char="•"/>
              <a:tabLst>
                <a:tab pos="407034" algn="l"/>
                <a:tab pos="407670" algn="l"/>
              </a:tabLst>
            </a:pPr>
            <a:r>
              <a:rPr lang="en-US" sz="2000" spc="20" dirty="0"/>
              <a:t>Initially, the Chamber announces a start-up, a pre-registration and a certificate of entitlement (unique)  is issued use of the business name and trademark.</a:t>
            </a:r>
          </a:p>
          <a:p>
            <a:pPr marL="354964" marR="332740" indent="-342900">
              <a:lnSpc>
                <a:spcPct val="121700"/>
              </a:lnSpc>
              <a:spcBef>
                <a:spcPts val="95"/>
              </a:spcBef>
              <a:buFont typeface="Arial" panose="020B0604020202020204" pitchFamily="34" charset="0"/>
              <a:buChar char="•"/>
              <a:tabLst>
                <a:tab pos="407034" algn="l"/>
                <a:tab pos="407670" algn="l"/>
              </a:tabLst>
            </a:pPr>
            <a:r>
              <a:rPr lang="en-US" sz="2000" spc="20" dirty="0"/>
              <a:t>The Chamber also informs on actions necessary for the establishment and gives one unique number</a:t>
            </a:r>
            <a:r>
              <a:rPr lang="el-GR" sz="2000" spc="20" dirty="0"/>
              <a:t> (</a:t>
            </a:r>
            <a:r>
              <a:rPr lang="en-US" sz="2000" spc="20" dirty="0"/>
              <a:t>GEMI) necessary for the business operations .</a:t>
            </a:r>
          </a:p>
          <a:p>
            <a:pPr marL="354964" marR="332740" indent="-342900">
              <a:lnSpc>
                <a:spcPct val="121700"/>
              </a:lnSpc>
              <a:spcBef>
                <a:spcPts val="95"/>
              </a:spcBef>
              <a:buFont typeface="Arial" panose="020B0604020202020204" pitchFamily="34" charset="0"/>
              <a:buChar char="•"/>
              <a:tabLst>
                <a:tab pos="407034" algn="l"/>
                <a:tab pos="407670" algn="l"/>
              </a:tabLst>
            </a:pPr>
            <a:r>
              <a:rPr lang="en-US" sz="2000" spc="20" dirty="0"/>
              <a:t>Final registration with the Chamber concerned: for Individual Enterprises within 2 months from commencement of work (statement of commencement of work at the DOI) and for Legal Entities within 2 months of their constitution (publication of their statutes</a:t>
            </a:r>
          </a:p>
          <a:p>
            <a:pPr marL="354964" marR="332740" indent="-342900">
              <a:lnSpc>
                <a:spcPct val="121700"/>
              </a:lnSpc>
              <a:spcBef>
                <a:spcPts val="95"/>
              </a:spcBef>
              <a:buFont typeface="Arial" panose="020B0604020202020204" pitchFamily="34" charset="0"/>
              <a:buChar char="•"/>
              <a:tabLst>
                <a:tab pos="407034" algn="l"/>
                <a:tab pos="407670" algn="l"/>
              </a:tabLst>
            </a:pPr>
            <a:r>
              <a:rPr lang="en-US" sz="2000" spc="20" dirty="0"/>
              <a:t>The Chamber also informs the tax authorities and the company takes VAT Number</a:t>
            </a:r>
          </a:p>
          <a:p>
            <a:pPr marL="12064" marR="332740">
              <a:lnSpc>
                <a:spcPct val="121700"/>
              </a:lnSpc>
              <a:spcBef>
                <a:spcPts val="95"/>
              </a:spcBef>
              <a:tabLst>
                <a:tab pos="407034" algn="l"/>
                <a:tab pos="407670" algn="l"/>
              </a:tabLst>
            </a:pPr>
            <a:endParaRPr lang="en-US" sz="2400" spc="20" dirty="0"/>
          </a:p>
        </p:txBody>
      </p:sp>
      <p:sp>
        <p:nvSpPr>
          <p:cNvPr id="18" name="TextBox 17">
            <a:extLst>
              <a:ext uri="{FF2B5EF4-FFF2-40B4-BE49-F238E27FC236}">
                <a16:creationId xmlns:a16="http://schemas.microsoft.com/office/drawing/2014/main" xmlns="" id="{8028AFC5-7671-4B82-993C-322323E2B715}"/>
              </a:ext>
            </a:extLst>
          </p:cNvPr>
          <p:cNvSpPr txBox="1"/>
          <p:nvPr/>
        </p:nvSpPr>
        <p:spPr>
          <a:xfrm>
            <a:off x="8556313" y="6871106"/>
            <a:ext cx="1304868" cy="369332"/>
          </a:xfrm>
          <a:prstGeom prst="rect">
            <a:avLst/>
          </a:prstGeom>
          <a:noFill/>
        </p:spPr>
        <p:txBody>
          <a:bodyPr wrap="square" rtlCol="0">
            <a:spAutoFit/>
          </a:bodyPr>
          <a:lstStyle/>
          <a:p>
            <a:r>
              <a:rPr lang="en-US" b="1" dirty="0" err="1"/>
              <a:t>Agriniou</a:t>
            </a:r>
            <a:endParaRPr lang="en-US" b="1" dirty="0"/>
          </a:p>
        </p:txBody>
      </p:sp>
      <p:sp>
        <p:nvSpPr>
          <p:cNvPr id="19" name="Isosceles Triangle 18">
            <a:extLst>
              <a:ext uri="{FF2B5EF4-FFF2-40B4-BE49-F238E27FC236}">
                <a16:creationId xmlns:a16="http://schemas.microsoft.com/office/drawing/2014/main" xmlns="" id="{8C34EB8A-263F-414D-9DD7-7CB0F6C6669D}"/>
              </a:ext>
            </a:extLst>
          </p:cNvPr>
          <p:cNvSpPr/>
          <p:nvPr/>
        </p:nvSpPr>
        <p:spPr>
          <a:xfrm>
            <a:off x="7576128" y="6981824"/>
            <a:ext cx="218439" cy="147897"/>
          </a:xfrm>
          <a:prstGeom prst="triangl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22225">
                <a:noFill/>
                <a:prstDash val="solid"/>
              </a:ln>
              <a:solidFill>
                <a:schemeClr val="accent2">
                  <a:lumMod val="40000"/>
                  <a:lumOff val="60000"/>
                </a:schemeClr>
              </a:solidFill>
            </a:endParaRPr>
          </a:p>
        </p:txBody>
      </p:sp>
    </p:spTree>
    <p:extLst>
      <p:ext uri="{BB962C8B-B14F-4D97-AF65-F5344CB8AC3E}">
        <p14:creationId xmlns:p14="http://schemas.microsoft.com/office/powerpoint/2010/main" val="8850304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7949507" y="6870192"/>
            <a:ext cx="260985" cy="283845"/>
          </a:xfrm>
          <a:custGeom>
            <a:avLst/>
            <a:gdLst/>
            <a:ahLst/>
            <a:cxnLst/>
            <a:rect l="l" t="t" r="r" b="b"/>
            <a:pathLst>
              <a:path w="260984" h="283845">
                <a:moveTo>
                  <a:pt x="260604" y="283464"/>
                </a:moveTo>
                <a:lnTo>
                  <a:pt x="42672" y="283464"/>
                </a:lnTo>
                <a:lnTo>
                  <a:pt x="39624" y="281940"/>
                </a:lnTo>
                <a:lnTo>
                  <a:pt x="35052" y="281940"/>
                </a:lnTo>
                <a:lnTo>
                  <a:pt x="10668" y="266700"/>
                </a:lnTo>
                <a:lnTo>
                  <a:pt x="4572" y="260604"/>
                </a:lnTo>
                <a:lnTo>
                  <a:pt x="3048" y="257556"/>
                </a:lnTo>
                <a:lnTo>
                  <a:pt x="1524" y="252983"/>
                </a:lnTo>
                <a:lnTo>
                  <a:pt x="1524" y="248412"/>
                </a:lnTo>
                <a:lnTo>
                  <a:pt x="0" y="243840"/>
                </a:lnTo>
                <a:lnTo>
                  <a:pt x="0" y="0"/>
                </a:lnTo>
                <a:lnTo>
                  <a:pt x="260604" y="0"/>
                </a:lnTo>
                <a:lnTo>
                  <a:pt x="260604" y="53340"/>
                </a:lnTo>
                <a:lnTo>
                  <a:pt x="73152" y="53340"/>
                </a:lnTo>
                <a:lnTo>
                  <a:pt x="73152" y="114300"/>
                </a:lnTo>
                <a:lnTo>
                  <a:pt x="217931" y="114300"/>
                </a:lnTo>
                <a:lnTo>
                  <a:pt x="217931" y="169164"/>
                </a:lnTo>
                <a:lnTo>
                  <a:pt x="73152" y="169164"/>
                </a:lnTo>
                <a:lnTo>
                  <a:pt x="73152" y="228600"/>
                </a:lnTo>
                <a:lnTo>
                  <a:pt x="260604" y="228600"/>
                </a:lnTo>
                <a:lnTo>
                  <a:pt x="260604" y="283464"/>
                </a:lnTo>
                <a:close/>
              </a:path>
            </a:pathLst>
          </a:custGeom>
          <a:solidFill>
            <a:srgbClr val="008CD1"/>
          </a:solidFill>
        </p:spPr>
        <p:txBody>
          <a:bodyPr wrap="square" lIns="0" tIns="0" rIns="0" bIns="0" rtlCol="0"/>
          <a:lstStyle/>
          <a:p>
            <a:endParaRPr/>
          </a:p>
        </p:txBody>
      </p:sp>
      <p:sp>
        <p:nvSpPr>
          <p:cNvPr id="5" name="object 5"/>
          <p:cNvSpPr/>
          <p:nvPr/>
        </p:nvSpPr>
        <p:spPr>
          <a:xfrm>
            <a:off x="8237543" y="6873240"/>
            <a:ext cx="318770" cy="281940"/>
          </a:xfrm>
          <a:custGeom>
            <a:avLst/>
            <a:gdLst/>
            <a:ahLst/>
            <a:cxnLst/>
            <a:rect l="l" t="t" r="r" b="b"/>
            <a:pathLst>
              <a:path w="318770" h="281940">
                <a:moveTo>
                  <a:pt x="73152" y="281940"/>
                </a:moveTo>
                <a:lnTo>
                  <a:pt x="35052" y="281940"/>
                </a:lnTo>
                <a:lnTo>
                  <a:pt x="25907" y="278891"/>
                </a:lnTo>
                <a:lnTo>
                  <a:pt x="22860" y="277367"/>
                </a:lnTo>
                <a:lnTo>
                  <a:pt x="18288" y="274320"/>
                </a:lnTo>
                <a:lnTo>
                  <a:pt x="15240" y="272796"/>
                </a:lnTo>
                <a:lnTo>
                  <a:pt x="6096" y="263652"/>
                </a:lnTo>
                <a:lnTo>
                  <a:pt x="4572" y="259079"/>
                </a:lnTo>
                <a:lnTo>
                  <a:pt x="1524" y="252984"/>
                </a:lnTo>
                <a:lnTo>
                  <a:pt x="0" y="248412"/>
                </a:lnTo>
                <a:lnTo>
                  <a:pt x="0" y="0"/>
                </a:lnTo>
                <a:lnTo>
                  <a:pt x="73152" y="0"/>
                </a:lnTo>
                <a:lnTo>
                  <a:pt x="73152" y="126492"/>
                </a:lnTo>
                <a:lnTo>
                  <a:pt x="210997" y="126492"/>
                </a:lnTo>
                <a:lnTo>
                  <a:pt x="224701" y="146304"/>
                </a:lnTo>
                <a:lnTo>
                  <a:pt x="137160" y="146304"/>
                </a:lnTo>
                <a:lnTo>
                  <a:pt x="73152" y="201168"/>
                </a:lnTo>
                <a:lnTo>
                  <a:pt x="73152" y="281940"/>
                </a:lnTo>
                <a:close/>
              </a:path>
              <a:path w="318770" h="281940">
                <a:moveTo>
                  <a:pt x="210997" y="126492"/>
                </a:moveTo>
                <a:lnTo>
                  <a:pt x="73152" y="126492"/>
                </a:lnTo>
                <a:lnTo>
                  <a:pt x="193548" y="22860"/>
                </a:lnTo>
                <a:lnTo>
                  <a:pt x="211836" y="10668"/>
                </a:lnTo>
                <a:lnTo>
                  <a:pt x="220980" y="6096"/>
                </a:lnTo>
                <a:lnTo>
                  <a:pt x="228600" y="3048"/>
                </a:lnTo>
                <a:lnTo>
                  <a:pt x="237744" y="1524"/>
                </a:lnTo>
                <a:lnTo>
                  <a:pt x="245364" y="1524"/>
                </a:lnTo>
                <a:lnTo>
                  <a:pt x="254508" y="0"/>
                </a:lnTo>
                <a:lnTo>
                  <a:pt x="309372" y="0"/>
                </a:lnTo>
                <a:lnTo>
                  <a:pt x="192024" y="99060"/>
                </a:lnTo>
                <a:lnTo>
                  <a:pt x="210997" y="126492"/>
                </a:lnTo>
                <a:close/>
              </a:path>
              <a:path w="318770" h="281940">
                <a:moveTo>
                  <a:pt x="318516" y="281940"/>
                </a:moveTo>
                <a:lnTo>
                  <a:pt x="265176" y="281940"/>
                </a:lnTo>
                <a:lnTo>
                  <a:pt x="256032" y="278891"/>
                </a:lnTo>
                <a:lnTo>
                  <a:pt x="234696" y="269748"/>
                </a:lnTo>
                <a:lnTo>
                  <a:pt x="225552" y="263652"/>
                </a:lnTo>
                <a:lnTo>
                  <a:pt x="216408" y="256032"/>
                </a:lnTo>
                <a:lnTo>
                  <a:pt x="211836" y="252984"/>
                </a:lnTo>
                <a:lnTo>
                  <a:pt x="202692" y="239268"/>
                </a:lnTo>
                <a:lnTo>
                  <a:pt x="137160" y="146304"/>
                </a:lnTo>
                <a:lnTo>
                  <a:pt x="224701" y="146304"/>
                </a:lnTo>
                <a:lnTo>
                  <a:pt x="318516" y="281940"/>
                </a:lnTo>
                <a:close/>
              </a:path>
            </a:pathLst>
          </a:custGeom>
          <a:solidFill>
            <a:schemeClr val="bg1">
              <a:lumMod val="65000"/>
            </a:schemeClr>
          </a:solidFill>
        </p:spPr>
        <p:txBody>
          <a:bodyPr wrap="square" lIns="0" tIns="0" rIns="0" bIns="0" rtlCol="0"/>
          <a:lstStyle/>
          <a:p>
            <a:endParaRPr>
              <a:solidFill>
                <a:schemeClr val="accent3">
                  <a:lumMod val="40000"/>
                  <a:lumOff val="60000"/>
                </a:schemeClr>
              </a:solidFill>
            </a:endParaRPr>
          </a:p>
        </p:txBody>
      </p:sp>
      <p:sp>
        <p:nvSpPr>
          <p:cNvPr id="6" name="object 6"/>
          <p:cNvSpPr/>
          <p:nvPr/>
        </p:nvSpPr>
        <p:spPr>
          <a:xfrm>
            <a:off x="7835207" y="6870192"/>
            <a:ext cx="73660" cy="283845"/>
          </a:xfrm>
          <a:custGeom>
            <a:avLst/>
            <a:gdLst/>
            <a:ahLst/>
            <a:cxnLst/>
            <a:rect l="l" t="t" r="r" b="b"/>
            <a:pathLst>
              <a:path w="73659" h="283845">
                <a:moveTo>
                  <a:pt x="73152" y="283464"/>
                </a:moveTo>
                <a:lnTo>
                  <a:pt x="44196" y="283464"/>
                </a:lnTo>
                <a:lnTo>
                  <a:pt x="39624" y="281940"/>
                </a:lnTo>
                <a:lnTo>
                  <a:pt x="35052" y="281940"/>
                </a:lnTo>
                <a:lnTo>
                  <a:pt x="32004" y="280416"/>
                </a:lnTo>
                <a:lnTo>
                  <a:pt x="22860" y="277368"/>
                </a:lnTo>
                <a:lnTo>
                  <a:pt x="19812" y="275843"/>
                </a:lnTo>
                <a:lnTo>
                  <a:pt x="7620" y="263652"/>
                </a:lnTo>
                <a:lnTo>
                  <a:pt x="6096" y="260604"/>
                </a:lnTo>
                <a:lnTo>
                  <a:pt x="3048" y="257556"/>
                </a:lnTo>
                <a:lnTo>
                  <a:pt x="3048" y="252983"/>
                </a:lnTo>
                <a:lnTo>
                  <a:pt x="0" y="243840"/>
                </a:lnTo>
                <a:lnTo>
                  <a:pt x="0" y="0"/>
                </a:lnTo>
                <a:lnTo>
                  <a:pt x="73152" y="0"/>
                </a:lnTo>
                <a:lnTo>
                  <a:pt x="73152" y="283464"/>
                </a:lnTo>
                <a:close/>
              </a:path>
            </a:pathLst>
          </a:custGeom>
          <a:solidFill>
            <a:srgbClr val="7030A0"/>
          </a:solidFill>
        </p:spPr>
        <p:txBody>
          <a:bodyPr wrap="square" lIns="0" tIns="0" rIns="0" bIns="0" rtlCol="0"/>
          <a:lstStyle/>
          <a:p>
            <a:endParaRPr/>
          </a:p>
        </p:txBody>
      </p:sp>
      <p:sp>
        <p:nvSpPr>
          <p:cNvPr id="8" name="object 8"/>
          <p:cNvSpPr/>
          <p:nvPr/>
        </p:nvSpPr>
        <p:spPr>
          <a:xfrm>
            <a:off x="2522543" y="7303007"/>
            <a:ext cx="2527300" cy="257810"/>
          </a:xfrm>
          <a:custGeom>
            <a:avLst/>
            <a:gdLst/>
            <a:ahLst/>
            <a:cxnLst/>
            <a:rect l="l" t="t" r="r" b="b"/>
            <a:pathLst>
              <a:path w="2527300" h="257809">
                <a:moveTo>
                  <a:pt x="2526792" y="257556"/>
                </a:moveTo>
                <a:lnTo>
                  <a:pt x="0" y="257556"/>
                </a:lnTo>
                <a:lnTo>
                  <a:pt x="0" y="0"/>
                </a:lnTo>
                <a:lnTo>
                  <a:pt x="2526792" y="0"/>
                </a:lnTo>
                <a:lnTo>
                  <a:pt x="2526792" y="257556"/>
                </a:lnTo>
                <a:close/>
              </a:path>
            </a:pathLst>
          </a:custGeom>
          <a:solidFill>
            <a:srgbClr val="008CD1"/>
          </a:solidFill>
        </p:spPr>
        <p:txBody>
          <a:bodyPr wrap="square" lIns="0" tIns="0" rIns="0" bIns="0" rtlCol="0"/>
          <a:lstStyle/>
          <a:p>
            <a:endParaRPr/>
          </a:p>
        </p:txBody>
      </p:sp>
      <p:sp>
        <p:nvSpPr>
          <p:cNvPr id="9" name="object 9"/>
          <p:cNvSpPr/>
          <p:nvPr/>
        </p:nvSpPr>
        <p:spPr>
          <a:xfrm>
            <a:off x="2522543" y="1403604"/>
            <a:ext cx="2527300" cy="0"/>
          </a:xfrm>
          <a:custGeom>
            <a:avLst/>
            <a:gdLst/>
            <a:ahLst/>
            <a:cxnLst/>
            <a:rect l="l" t="t" r="r" b="b"/>
            <a:pathLst>
              <a:path w="2527300">
                <a:moveTo>
                  <a:pt x="0" y="0"/>
                </a:moveTo>
                <a:lnTo>
                  <a:pt x="2526792" y="0"/>
                </a:lnTo>
              </a:path>
            </a:pathLst>
          </a:custGeom>
          <a:ln w="45719">
            <a:solidFill>
              <a:srgbClr val="008CD1"/>
            </a:solidFill>
          </a:ln>
        </p:spPr>
        <p:txBody>
          <a:bodyPr wrap="square" lIns="0" tIns="0" rIns="0" bIns="0" rtlCol="0"/>
          <a:lstStyle/>
          <a:p>
            <a:endParaRPr/>
          </a:p>
        </p:txBody>
      </p:sp>
      <p:sp>
        <p:nvSpPr>
          <p:cNvPr id="10" name="object 10"/>
          <p:cNvSpPr/>
          <p:nvPr/>
        </p:nvSpPr>
        <p:spPr>
          <a:xfrm>
            <a:off x="5049335" y="7303007"/>
            <a:ext cx="2527300" cy="257810"/>
          </a:xfrm>
          <a:custGeom>
            <a:avLst/>
            <a:gdLst/>
            <a:ahLst/>
            <a:cxnLst/>
            <a:rect l="l" t="t" r="r" b="b"/>
            <a:pathLst>
              <a:path w="2527300" h="257809">
                <a:moveTo>
                  <a:pt x="2526792" y="257556"/>
                </a:moveTo>
                <a:lnTo>
                  <a:pt x="0" y="257556"/>
                </a:lnTo>
                <a:lnTo>
                  <a:pt x="0" y="0"/>
                </a:lnTo>
                <a:lnTo>
                  <a:pt x="2526792" y="0"/>
                </a:lnTo>
                <a:lnTo>
                  <a:pt x="2526792" y="257556"/>
                </a:lnTo>
                <a:close/>
              </a:path>
            </a:pathLst>
          </a:custGeom>
          <a:solidFill>
            <a:schemeClr val="bg1">
              <a:lumMod val="65000"/>
            </a:schemeClr>
          </a:solidFill>
        </p:spPr>
        <p:txBody>
          <a:bodyPr wrap="square" lIns="0" tIns="0" rIns="0" bIns="0" rtlCol="0"/>
          <a:lstStyle/>
          <a:p>
            <a:endParaRPr/>
          </a:p>
        </p:txBody>
      </p:sp>
      <p:sp>
        <p:nvSpPr>
          <p:cNvPr id="11" name="object 11"/>
          <p:cNvSpPr/>
          <p:nvPr/>
        </p:nvSpPr>
        <p:spPr>
          <a:xfrm>
            <a:off x="5049335" y="1403604"/>
            <a:ext cx="2527300" cy="0"/>
          </a:xfrm>
          <a:custGeom>
            <a:avLst/>
            <a:gdLst/>
            <a:ahLst/>
            <a:cxnLst/>
            <a:rect l="l" t="t" r="r" b="b"/>
            <a:pathLst>
              <a:path w="2527300">
                <a:moveTo>
                  <a:pt x="0" y="0"/>
                </a:moveTo>
                <a:lnTo>
                  <a:pt x="2526792" y="0"/>
                </a:lnTo>
              </a:path>
            </a:pathLst>
          </a:custGeom>
          <a:ln w="45719">
            <a:solidFill>
              <a:schemeClr val="bg1">
                <a:lumMod val="65000"/>
              </a:schemeClr>
            </a:solidFill>
          </a:ln>
        </p:spPr>
        <p:txBody>
          <a:bodyPr wrap="square" lIns="0" tIns="0" rIns="0" bIns="0" rtlCol="0"/>
          <a:lstStyle/>
          <a:p>
            <a:endParaRPr/>
          </a:p>
        </p:txBody>
      </p:sp>
      <p:sp>
        <p:nvSpPr>
          <p:cNvPr id="12" name="object 12"/>
          <p:cNvSpPr/>
          <p:nvPr/>
        </p:nvSpPr>
        <p:spPr>
          <a:xfrm>
            <a:off x="7576128" y="7303007"/>
            <a:ext cx="2504440" cy="257810"/>
          </a:xfrm>
          <a:custGeom>
            <a:avLst/>
            <a:gdLst/>
            <a:ahLst/>
            <a:cxnLst/>
            <a:rect l="l" t="t" r="r" b="b"/>
            <a:pathLst>
              <a:path w="2504440" h="257809">
                <a:moveTo>
                  <a:pt x="2503932" y="257556"/>
                </a:moveTo>
                <a:lnTo>
                  <a:pt x="0" y="257556"/>
                </a:lnTo>
                <a:lnTo>
                  <a:pt x="0" y="0"/>
                </a:lnTo>
                <a:lnTo>
                  <a:pt x="2503932" y="0"/>
                </a:lnTo>
                <a:lnTo>
                  <a:pt x="2503932" y="257556"/>
                </a:lnTo>
                <a:close/>
              </a:path>
            </a:pathLst>
          </a:custGeom>
          <a:solidFill>
            <a:schemeClr val="accent2">
              <a:lumMod val="40000"/>
              <a:lumOff val="60000"/>
            </a:schemeClr>
          </a:solidFill>
        </p:spPr>
        <p:txBody>
          <a:bodyPr wrap="square" lIns="0" tIns="0" rIns="0" bIns="0" rtlCol="0"/>
          <a:lstStyle/>
          <a:p>
            <a:endParaRPr/>
          </a:p>
        </p:txBody>
      </p:sp>
      <p:sp>
        <p:nvSpPr>
          <p:cNvPr id="13" name="object 13"/>
          <p:cNvSpPr/>
          <p:nvPr/>
        </p:nvSpPr>
        <p:spPr>
          <a:xfrm>
            <a:off x="7576128" y="1403604"/>
            <a:ext cx="2504440" cy="0"/>
          </a:xfrm>
          <a:custGeom>
            <a:avLst/>
            <a:gdLst/>
            <a:ahLst/>
            <a:cxnLst/>
            <a:rect l="l" t="t" r="r" b="b"/>
            <a:pathLst>
              <a:path w="2504440">
                <a:moveTo>
                  <a:pt x="0" y="0"/>
                </a:moveTo>
                <a:lnTo>
                  <a:pt x="2503932" y="0"/>
                </a:lnTo>
              </a:path>
            </a:pathLst>
          </a:custGeom>
          <a:ln w="45719">
            <a:solidFill>
              <a:schemeClr val="accent2">
                <a:lumMod val="40000"/>
                <a:lumOff val="60000"/>
              </a:schemeClr>
            </a:solidFill>
          </a:ln>
        </p:spPr>
        <p:txBody>
          <a:bodyPr wrap="square" lIns="0" tIns="0" rIns="0" bIns="0" rtlCol="0"/>
          <a:lstStyle/>
          <a:p>
            <a:endParaRPr/>
          </a:p>
        </p:txBody>
      </p:sp>
      <p:sp>
        <p:nvSpPr>
          <p:cNvPr id="14" name="object 14"/>
          <p:cNvSpPr/>
          <p:nvPr/>
        </p:nvSpPr>
        <p:spPr>
          <a:xfrm>
            <a:off x="-1200" y="7303007"/>
            <a:ext cx="2524125" cy="257810"/>
          </a:xfrm>
          <a:custGeom>
            <a:avLst/>
            <a:gdLst/>
            <a:ahLst/>
            <a:cxnLst/>
            <a:rect l="l" t="t" r="r" b="b"/>
            <a:pathLst>
              <a:path w="2524125" h="257809">
                <a:moveTo>
                  <a:pt x="2523743" y="257556"/>
                </a:moveTo>
                <a:lnTo>
                  <a:pt x="0" y="257556"/>
                </a:lnTo>
                <a:lnTo>
                  <a:pt x="0" y="0"/>
                </a:lnTo>
                <a:lnTo>
                  <a:pt x="2523743" y="0"/>
                </a:lnTo>
                <a:lnTo>
                  <a:pt x="2523743" y="257556"/>
                </a:lnTo>
                <a:close/>
              </a:path>
            </a:pathLst>
          </a:custGeom>
          <a:solidFill>
            <a:srgbClr val="7030A0"/>
          </a:solidFill>
        </p:spPr>
        <p:txBody>
          <a:bodyPr wrap="square" lIns="0" tIns="0" rIns="0" bIns="0" rtlCol="0"/>
          <a:lstStyle/>
          <a:p>
            <a:endParaRPr/>
          </a:p>
        </p:txBody>
      </p:sp>
      <p:sp>
        <p:nvSpPr>
          <p:cNvPr id="15" name="object 15"/>
          <p:cNvSpPr/>
          <p:nvPr/>
        </p:nvSpPr>
        <p:spPr>
          <a:xfrm>
            <a:off x="-1200" y="1403604"/>
            <a:ext cx="2524125" cy="0"/>
          </a:xfrm>
          <a:custGeom>
            <a:avLst/>
            <a:gdLst/>
            <a:ahLst/>
            <a:cxnLst/>
            <a:rect l="l" t="t" r="r" b="b"/>
            <a:pathLst>
              <a:path w="2524125">
                <a:moveTo>
                  <a:pt x="0" y="0"/>
                </a:moveTo>
                <a:lnTo>
                  <a:pt x="2523743" y="0"/>
                </a:lnTo>
              </a:path>
            </a:pathLst>
          </a:custGeom>
          <a:ln w="45719">
            <a:solidFill>
              <a:srgbClr val="7030A0"/>
            </a:solidFill>
          </a:ln>
        </p:spPr>
        <p:txBody>
          <a:bodyPr wrap="square" lIns="0" tIns="0" rIns="0" bIns="0" rtlCol="0"/>
          <a:lstStyle/>
          <a:p>
            <a:endParaRPr/>
          </a:p>
        </p:txBody>
      </p:sp>
      <p:sp>
        <p:nvSpPr>
          <p:cNvPr id="16" name="object 16"/>
          <p:cNvSpPr txBox="1">
            <a:spLocks noGrp="1"/>
          </p:cNvSpPr>
          <p:nvPr>
            <p:ph type="title"/>
          </p:nvPr>
        </p:nvSpPr>
        <p:spPr>
          <a:xfrm>
            <a:off x="546100" y="384332"/>
            <a:ext cx="8560916" cy="630300"/>
          </a:xfrm>
          <a:prstGeom prst="rect">
            <a:avLst/>
          </a:prstGeom>
        </p:spPr>
        <p:txBody>
          <a:bodyPr vert="horz" wrap="square" lIns="0" tIns="14604" rIns="0" bIns="0" rtlCol="0">
            <a:spAutoFit/>
          </a:bodyPr>
          <a:lstStyle/>
          <a:p>
            <a:pPr marL="12700" algn="ctr">
              <a:spcBef>
                <a:spcPts val="114"/>
              </a:spcBef>
            </a:pPr>
            <a:r>
              <a:rPr lang="en-US" sz="4000" spc="-45" dirty="0"/>
              <a:t>Steps to Create a Company in Greece</a:t>
            </a:r>
            <a:endParaRPr sz="4000" dirty="0"/>
          </a:p>
        </p:txBody>
      </p:sp>
      <p:sp>
        <p:nvSpPr>
          <p:cNvPr id="2" name="Text Placeholder 1">
            <a:extLst>
              <a:ext uri="{FF2B5EF4-FFF2-40B4-BE49-F238E27FC236}">
                <a16:creationId xmlns:a16="http://schemas.microsoft.com/office/drawing/2014/main" xmlns="" id="{C2DC2DA5-DE64-4CE2-B204-D5421FFB3549}"/>
              </a:ext>
            </a:extLst>
          </p:cNvPr>
          <p:cNvSpPr>
            <a:spLocks noGrp="1"/>
          </p:cNvSpPr>
          <p:nvPr>
            <p:ph type="body" idx="1"/>
          </p:nvPr>
        </p:nvSpPr>
        <p:spPr>
          <a:xfrm>
            <a:off x="615612" y="1633932"/>
            <a:ext cx="9245569" cy="4137351"/>
          </a:xfrm>
        </p:spPr>
        <p:txBody>
          <a:bodyPr/>
          <a:lstStyle/>
          <a:p>
            <a:pPr marL="12064" marR="332740">
              <a:lnSpc>
                <a:spcPct val="121700"/>
              </a:lnSpc>
              <a:spcBef>
                <a:spcPts val="95"/>
              </a:spcBef>
              <a:tabLst>
                <a:tab pos="407034" algn="l"/>
                <a:tab pos="407670" algn="l"/>
              </a:tabLst>
            </a:pPr>
            <a:r>
              <a:rPr lang="el-GR" sz="2800" spc="20" dirty="0"/>
              <a:t>4</a:t>
            </a:r>
            <a:r>
              <a:rPr lang="en-US" sz="2800" spc="20" baseline="30000" dirty="0" err="1"/>
              <a:t>th</a:t>
            </a:r>
            <a:r>
              <a:rPr lang="en-US" sz="2800" spc="20" dirty="0"/>
              <a:t> STEP:   Name of the Company</a:t>
            </a:r>
          </a:p>
          <a:p>
            <a:pPr marL="12064" marR="332740">
              <a:lnSpc>
                <a:spcPct val="121700"/>
              </a:lnSpc>
              <a:spcBef>
                <a:spcPts val="95"/>
              </a:spcBef>
              <a:tabLst>
                <a:tab pos="407034" algn="l"/>
                <a:tab pos="407670" algn="l"/>
              </a:tabLst>
            </a:pPr>
            <a:endParaRPr lang="en-US" sz="2400" spc="20" dirty="0"/>
          </a:p>
          <a:p>
            <a:pPr marL="354964" marR="332740" indent="-342900">
              <a:lnSpc>
                <a:spcPct val="121700"/>
              </a:lnSpc>
              <a:spcBef>
                <a:spcPts val="95"/>
              </a:spcBef>
              <a:buFont typeface="Arial" panose="020B0604020202020204" pitchFamily="34" charset="0"/>
              <a:buChar char="•"/>
              <a:tabLst>
                <a:tab pos="407034" algn="l"/>
                <a:tab pos="407670" algn="l"/>
              </a:tabLst>
            </a:pPr>
            <a:r>
              <a:rPr lang="en-US" sz="2400" spc="20" dirty="0"/>
              <a:t>The local Chamber of each Region is responsible for the unique entitlement (name) of the Company on its Borders and if the Company is  activating to the hole Country, then the Ministry of Commerce is responsible for the entitlement  and the use of business name and trademark. </a:t>
            </a:r>
          </a:p>
          <a:p>
            <a:pPr marL="354964" marR="332740" indent="-342900">
              <a:lnSpc>
                <a:spcPct val="121700"/>
              </a:lnSpc>
              <a:spcBef>
                <a:spcPts val="95"/>
              </a:spcBef>
              <a:buFont typeface="Arial" panose="020B0604020202020204" pitchFamily="34" charset="0"/>
              <a:buChar char="•"/>
              <a:tabLst>
                <a:tab pos="407034" algn="l"/>
                <a:tab pos="407670" algn="l"/>
              </a:tabLst>
            </a:pPr>
            <a:r>
              <a:rPr lang="en-US" sz="2400" spc="20" dirty="0"/>
              <a:t>The Ministry of Commerce at the end makes the registration of the Company with the Name and the GEMI number.</a:t>
            </a:r>
          </a:p>
        </p:txBody>
      </p:sp>
      <p:sp>
        <p:nvSpPr>
          <p:cNvPr id="18" name="TextBox 17">
            <a:extLst>
              <a:ext uri="{FF2B5EF4-FFF2-40B4-BE49-F238E27FC236}">
                <a16:creationId xmlns:a16="http://schemas.microsoft.com/office/drawing/2014/main" xmlns="" id="{8028AFC5-7671-4B82-993C-322323E2B715}"/>
              </a:ext>
            </a:extLst>
          </p:cNvPr>
          <p:cNvSpPr txBox="1"/>
          <p:nvPr/>
        </p:nvSpPr>
        <p:spPr>
          <a:xfrm>
            <a:off x="8556313" y="6871106"/>
            <a:ext cx="1304868" cy="369332"/>
          </a:xfrm>
          <a:prstGeom prst="rect">
            <a:avLst/>
          </a:prstGeom>
          <a:noFill/>
        </p:spPr>
        <p:txBody>
          <a:bodyPr wrap="square" rtlCol="0">
            <a:spAutoFit/>
          </a:bodyPr>
          <a:lstStyle/>
          <a:p>
            <a:r>
              <a:rPr lang="en-US" b="1" dirty="0" err="1"/>
              <a:t>Agriniou</a:t>
            </a:r>
            <a:endParaRPr lang="en-US" b="1" dirty="0"/>
          </a:p>
        </p:txBody>
      </p:sp>
      <p:sp>
        <p:nvSpPr>
          <p:cNvPr id="19" name="Isosceles Triangle 18">
            <a:extLst>
              <a:ext uri="{FF2B5EF4-FFF2-40B4-BE49-F238E27FC236}">
                <a16:creationId xmlns:a16="http://schemas.microsoft.com/office/drawing/2014/main" xmlns="" id="{8C34EB8A-263F-414D-9DD7-7CB0F6C6669D}"/>
              </a:ext>
            </a:extLst>
          </p:cNvPr>
          <p:cNvSpPr/>
          <p:nvPr/>
        </p:nvSpPr>
        <p:spPr>
          <a:xfrm>
            <a:off x="7576128" y="6981824"/>
            <a:ext cx="218439" cy="147897"/>
          </a:xfrm>
          <a:prstGeom prst="triangl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22225">
                <a:noFill/>
                <a:prstDash val="solid"/>
              </a:ln>
              <a:solidFill>
                <a:schemeClr val="accent2">
                  <a:lumMod val="40000"/>
                  <a:lumOff val="60000"/>
                </a:schemeClr>
              </a:solidFill>
            </a:endParaRPr>
          </a:p>
        </p:txBody>
      </p:sp>
    </p:spTree>
    <p:extLst>
      <p:ext uri="{BB962C8B-B14F-4D97-AF65-F5344CB8AC3E}">
        <p14:creationId xmlns:p14="http://schemas.microsoft.com/office/powerpoint/2010/main" val="2275552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7949507" y="6870192"/>
            <a:ext cx="260985" cy="283845"/>
          </a:xfrm>
          <a:custGeom>
            <a:avLst/>
            <a:gdLst/>
            <a:ahLst/>
            <a:cxnLst/>
            <a:rect l="l" t="t" r="r" b="b"/>
            <a:pathLst>
              <a:path w="260984" h="283845">
                <a:moveTo>
                  <a:pt x="260604" y="283464"/>
                </a:moveTo>
                <a:lnTo>
                  <a:pt x="42672" y="283464"/>
                </a:lnTo>
                <a:lnTo>
                  <a:pt x="39624" y="281940"/>
                </a:lnTo>
                <a:lnTo>
                  <a:pt x="35052" y="281940"/>
                </a:lnTo>
                <a:lnTo>
                  <a:pt x="10668" y="266700"/>
                </a:lnTo>
                <a:lnTo>
                  <a:pt x="4572" y="260604"/>
                </a:lnTo>
                <a:lnTo>
                  <a:pt x="3048" y="257556"/>
                </a:lnTo>
                <a:lnTo>
                  <a:pt x="1524" y="252983"/>
                </a:lnTo>
                <a:lnTo>
                  <a:pt x="1524" y="248412"/>
                </a:lnTo>
                <a:lnTo>
                  <a:pt x="0" y="243840"/>
                </a:lnTo>
                <a:lnTo>
                  <a:pt x="0" y="0"/>
                </a:lnTo>
                <a:lnTo>
                  <a:pt x="260604" y="0"/>
                </a:lnTo>
                <a:lnTo>
                  <a:pt x="260604" y="53340"/>
                </a:lnTo>
                <a:lnTo>
                  <a:pt x="73152" y="53340"/>
                </a:lnTo>
                <a:lnTo>
                  <a:pt x="73152" y="114300"/>
                </a:lnTo>
                <a:lnTo>
                  <a:pt x="217931" y="114300"/>
                </a:lnTo>
                <a:lnTo>
                  <a:pt x="217931" y="169164"/>
                </a:lnTo>
                <a:lnTo>
                  <a:pt x="73152" y="169164"/>
                </a:lnTo>
                <a:lnTo>
                  <a:pt x="73152" y="228600"/>
                </a:lnTo>
                <a:lnTo>
                  <a:pt x="260604" y="228600"/>
                </a:lnTo>
                <a:lnTo>
                  <a:pt x="260604" y="283464"/>
                </a:lnTo>
                <a:close/>
              </a:path>
            </a:pathLst>
          </a:custGeom>
          <a:solidFill>
            <a:srgbClr val="008CD1"/>
          </a:solidFill>
        </p:spPr>
        <p:txBody>
          <a:bodyPr wrap="square" lIns="0" tIns="0" rIns="0" bIns="0" rtlCol="0"/>
          <a:lstStyle/>
          <a:p>
            <a:endParaRPr/>
          </a:p>
        </p:txBody>
      </p:sp>
      <p:sp>
        <p:nvSpPr>
          <p:cNvPr id="5" name="object 5"/>
          <p:cNvSpPr/>
          <p:nvPr/>
        </p:nvSpPr>
        <p:spPr>
          <a:xfrm>
            <a:off x="8237543" y="6873240"/>
            <a:ext cx="318770" cy="281940"/>
          </a:xfrm>
          <a:custGeom>
            <a:avLst/>
            <a:gdLst/>
            <a:ahLst/>
            <a:cxnLst/>
            <a:rect l="l" t="t" r="r" b="b"/>
            <a:pathLst>
              <a:path w="318770" h="281940">
                <a:moveTo>
                  <a:pt x="73152" y="281940"/>
                </a:moveTo>
                <a:lnTo>
                  <a:pt x="35052" y="281940"/>
                </a:lnTo>
                <a:lnTo>
                  <a:pt x="25907" y="278891"/>
                </a:lnTo>
                <a:lnTo>
                  <a:pt x="22860" y="277367"/>
                </a:lnTo>
                <a:lnTo>
                  <a:pt x="18288" y="274320"/>
                </a:lnTo>
                <a:lnTo>
                  <a:pt x="15240" y="272796"/>
                </a:lnTo>
                <a:lnTo>
                  <a:pt x="6096" y="263652"/>
                </a:lnTo>
                <a:lnTo>
                  <a:pt x="4572" y="259079"/>
                </a:lnTo>
                <a:lnTo>
                  <a:pt x="1524" y="252984"/>
                </a:lnTo>
                <a:lnTo>
                  <a:pt x="0" y="248412"/>
                </a:lnTo>
                <a:lnTo>
                  <a:pt x="0" y="0"/>
                </a:lnTo>
                <a:lnTo>
                  <a:pt x="73152" y="0"/>
                </a:lnTo>
                <a:lnTo>
                  <a:pt x="73152" y="126492"/>
                </a:lnTo>
                <a:lnTo>
                  <a:pt x="210997" y="126492"/>
                </a:lnTo>
                <a:lnTo>
                  <a:pt x="224701" y="146304"/>
                </a:lnTo>
                <a:lnTo>
                  <a:pt x="137160" y="146304"/>
                </a:lnTo>
                <a:lnTo>
                  <a:pt x="73152" y="201168"/>
                </a:lnTo>
                <a:lnTo>
                  <a:pt x="73152" y="281940"/>
                </a:lnTo>
                <a:close/>
              </a:path>
              <a:path w="318770" h="281940">
                <a:moveTo>
                  <a:pt x="210997" y="126492"/>
                </a:moveTo>
                <a:lnTo>
                  <a:pt x="73152" y="126492"/>
                </a:lnTo>
                <a:lnTo>
                  <a:pt x="193548" y="22860"/>
                </a:lnTo>
                <a:lnTo>
                  <a:pt x="211836" y="10668"/>
                </a:lnTo>
                <a:lnTo>
                  <a:pt x="220980" y="6096"/>
                </a:lnTo>
                <a:lnTo>
                  <a:pt x="228600" y="3048"/>
                </a:lnTo>
                <a:lnTo>
                  <a:pt x="237744" y="1524"/>
                </a:lnTo>
                <a:lnTo>
                  <a:pt x="245364" y="1524"/>
                </a:lnTo>
                <a:lnTo>
                  <a:pt x="254508" y="0"/>
                </a:lnTo>
                <a:lnTo>
                  <a:pt x="309372" y="0"/>
                </a:lnTo>
                <a:lnTo>
                  <a:pt x="192024" y="99060"/>
                </a:lnTo>
                <a:lnTo>
                  <a:pt x="210997" y="126492"/>
                </a:lnTo>
                <a:close/>
              </a:path>
              <a:path w="318770" h="281940">
                <a:moveTo>
                  <a:pt x="318516" y="281940"/>
                </a:moveTo>
                <a:lnTo>
                  <a:pt x="265176" y="281940"/>
                </a:lnTo>
                <a:lnTo>
                  <a:pt x="256032" y="278891"/>
                </a:lnTo>
                <a:lnTo>
                  <a:pt x="234696" y="269748"/>
                </a:lnTo>
                <a:lnTo>
                  <a:pt x="225552" y="263652"/>
                </a:lnTo>
                <a:lnTo>
                  <a:pt x="216408" y="256032"/>
                </a:lnTo>
                <a:lnTo>
                  <a:pt x="211836" y="252984"/>
                </a:lnTo>
                <a:lnTo>
                  <a:pt x="202692" y="239268"/>
                </a:lnTo>
                <a:lnTo>
                  <a:pt x="137160" y="146304"/>
                </a:lnTo>
                <a:lnTo>
                  <a:pt x="224701" y="146304"/>
                </a:lnTo>
                <a:lnTo>
                  <a:pt x="318516" y="281940"/>
                </a:lnTo>
                <a:close/>
              </a:path>
            </a:pathLst>
          </a:custGeom>
          <a:solidFill>
            <a:schemeClr val="bg1">
              <a:lumMod val="65000"/>
            </a:schemeClr>
          </a:solidFill>
        </p:spPr>
        <p:txBody>
          <a:bodyPr wrap="square" lIns="0" tIns="0" rIns="0" bIns="0" rtlCol="0"/>
          <a:lstStyle/>
          <a:p>
            <a:endParaRPr>
              <a:solidFill>
                <a:schemeClr val="accent3">
                  <a:lumMod val="40000"/>
                  <a:lumOff val="60000"/>
                </a:schemeClr>
              </a:solidFill>
            </a:endParaRPr>
          </a:p>
        </p:txBody>
      </p:sp>
      <p:sp>
        <p:nvSpPr>
          <p:cNvPr id="6" name="object 6"/>
          <p:cNvSpPr/>
          <p:nvPr/>
        </p:nvSpPr>
        <p:spPr>
          <a:xfrm>
            <a:off x="7835207" y="6870192"/>
            <a:ext cx="73660" cy="283845"/>
          </a:xfrm>
          <a:custGeom>
            <a:avLst/>
            <a:gdLst/>
            <a:ahLst/>
            <a:cxnLst/>
            <a:rect l="l" t="t" r="r" b="b"/>
            <a:pathLst>
              <a:path w="73659" h="283845">
                <a:moveTo>
                  <a:pt x="73152" y="283464"/>
                </a:moveTo>
                <a:lnTo>
                  <a:pt x="44196" y="283464"/>
                </a:lnTo>
                <a:lnTo>
                  <a:pt x="39624" y="281940"/>
                </a:lnTo>
                <a:lnTo>
                  <a:pt x="35052" y="281940"/>
                </a:lnTo>
                <a:lnTo>
                  <a:pt x="32004" y="280416"/>
                </a:lnTo>
                <a:lnTo>
                  <a:pt x="22860" y="277368"/>
                </a:lnTo>
                <a:lnTo>
                  <a:pt x="19812" y="275843"/>
                </a:lnTo>
                <a:lnTo>
                  <a:pt x="7620" y="263652"/>
                </a:lnTo>
                <a:lnTo>
                  <a:pt x="6096" y="260604"/>
                </a:lnTo>
                <a:lnTo>
                  <a:pt x="3048" y="257556"/>
                </a:lnTo>
                <a:lnTo>
                  <a:pt x="3048" y="252983"/>
                </a:lnTo>
                <a:lnTo>
                  <a:pt x="0" y="243840"/>
                </a:lnTo>
                <a:lnTo>
                  <a:pt x="0" y="0"/>
                </a:lnTo>
                <a:lnTo>
                  <a:pt x="73152" y="0"/>
                </a:lnTo>
                <a:lnTo>
                  <a:pt x="73152" y="283464"/>
                </a:lnTo>
                <a:close/>
              </a:path>
            </a:pathLst>
          </a:custGeom>
          <a:solidFill>
            <a:srgbClr val="7030A0"/>
          </a:solidFill>
        </p:spPr>
        <p:txBody>
          <a:bodyPr wrap="square" lIns="0" tIns="0" rIns="0" bIns="0" rtlCol="0"/>
          <a:lstStyle/>
          <a:p>
            <a:endParaRPr/>
          </a:p>
        </p:txBody>
      </p:sp>
      <p:sp>
        <p:nvSpPr>
          <p:cNvPr id="8" name="object 8"/>
          <p:cNvSpPr/>
          <p:nvPr/>
        </p:nvSpPr>
        <p:spPr>
          <a:xfrm>
            <a:off x="2522543" y="7303007"/>
            <a:ext cx="2527300" cy="257810"/>
          </a:xfrm>
          <a:custGeom>
            <a:avLst/>
            <a:gdLst/>
            <a:ahLst/>
            <a:cxnLst/>
            <a:rect l="l" t="t" r="r" b="b"/>
            <a:pathLst>
              <a:path w="2527300" h="257809">
                <a:moveTo>
                  <a:pt x="2526792" y="257556"/>
                </a:moveTo>
                <a:lnTo>
                  <a:pt x="0" y="257556"/>
                </a:lnTo>
                <a:lnTo>
                  <a:pt x="0" y="0"/>
                </a:lnTo>
                <a:lnTo>
                  <a:pt x="2526792" y="0"/>
                </a:lnTo>
                <a:lnTo>
                  <a:pt x="2526792" y="257556"/>
                </a:lnTo>
                <a:close/>
              </a:path>
            </a:pathLst>
          </a:custGeom>
          <a:solidFill>
            <a:srgbClr val="008CD1"/>
          </a:solidFill>
        </p:spPr>
        <p:txBody>
          <a:bodyPr wrap="square" lIns="0" tIns="0" rIns="0" bIns="0" rtlCol="0"/>
          <a:lstStyle/>
          <a:p>
            <a:endParaRPr/>
          </a:p>
        </p:txBody>
      </p:sp>
      <p:sp>
        <p:nvSpPr>
          <p:cNvPr id="9" name="object 9"/>
          <p:cNvSpPr/>
          <p:nvPr/>
        </p:nvSpPr>
        <p:spPr>
          <a:xfrm>
            <a:off x="2522543" y="1403604"/>
            <a:ext cx="2527300" cy="0"/>
          </a:xfrm>
          <a:custGeom>
            <a:avLst/>
            <a:gdLst/>
            <a:ahLst/>
            <a:cxnLst/>
            <a:rect l="l" t="t" r="r" b="b"/>
            <a:pathLst>
              <a:path w="2527300">
                <a:moveTo>
                  <a:pt x="0" y="0"/>
                </a:moveTo>
                <a:lnTo>
                  <a:pt x="2526792" y="0"/>
                </a:lnTo>
              </a:path>
            </a:pathLst>
          </a:custGeom>
          <a:ln w="45719">
            <a:solidFill>
              <a:srgbClr val="008CD1"/>
            </a:solidFill>
          </a:ln>
        </p:spPr>
        <p:txBody>
          <a:bodyPr wrap="square" lIns="0" tIns="0" rIns="0" bIns="0" rtlCol="0"/>
          <a:lstStyle/>
          <a:p>
            <a:endParaRPr/>
          </a:p>
        </p:txBody>
      </p:sp>
      <p:sp>
        <p:nvSpPr>
          <p:cNvPr id="10" name="object 10"/>
          <p:cNvSpPr/>
          <p:nvPr/>
        </p:nvSpPr>
        <p:spPr>
          <a:xfrm>
            <a:off x="5049335" y="7303007"/>
            <a:ext cx="2527300" cy="257810"/>
          </a:xfrm>
          <a:custGeom>
            <a:avLst/>
            <a:gdLst/>
            <a:ahLst/>
            <a:cxnLst/>
            <a:rect l="l" t="t" r="r" b="b"/>
            <a:pathLst>
              <a:path w="2527300" h="257809">
                <a:moveTo>
                  <a:pt x="2526792" y="257556"/>
                </a:moveTo>
                <a:lnTo>
                  <a:pt x="0" y="257556"/>
                </a:lnTo>
                <a:lnTo>
                  <a:pt x="0" y="0"/>
                </a:lnTo>
                <a:lnTo>
                  <a:pt x="2526792" y="0"/>
                </a:lnTo>
                <a:lnTo>
                  <a:pt x="2526792" y="257556"/>
                </a:lnTo>
                <a:close/>
              </a:path>
            </a:pathLst>
          </a:custGeom>
          <a:solidFill>
            <a:schemeClr val="bg1">
              <a:lumMod val="65000"/>
            </a:schemeClr>
          </a:solidFill>
        </p:spPr>
        <p:txBody>
          <a:bodyPr wrap="square" lIns="0" tIns="0" rIns="0" bIns="0" rtlCol="0"/>
          <a:lstStyle/>
          <a:p>
            <a:endParaRPr/>
          </a:p>
        </p:txBody>
      </p:sp>
      <p:sp>
        <p:nvSpPr>
          <p:cNvPr id="11" name="object 11"/>
          <p:cNvSpPr/>
          <p:nvPr/>
        </p:nvSpPr>
        <p:spPr>
          <a:xfrm>
            <a:off x="5049335" y="1403604"/>
            <a:ext cx="2527300" cy="0"/>
          </a:xfrm>
          <a:custGeom>
            <a:avLst/>
            <a:gdLst/>
            <a:ahLst/>
            <a:cxnLst/>
            <a:rect l="l" t="t" r="r" b="b"/>
            <a:pathLst>
              <a:path w="2527300">
                <a:moveTo>
                  <a:pt x="0" y="0"/>
                </a:moveTo>
                <a:lnTo>
                  <a:pt x="2526792" y="0"/>
                </a:lnTo>
              </a:path>
            </a:pathLst>
          </a:custGeom>
          <a:ln w="45719">
            <a:solidFill>
              <a:schemeClr val="bg1">
                <a:lumMod val="65000"/>
              </a:schemeClr>
            </a:solidFill>
          </a:ln>
        </p:spPr>
        <p:txBody>
          <a:bodyPr wrap="square" lIns="0" tIns="0" rIns="0" bIns="0" rtlCol="0"/>
          <a:lstStyle/>
          <a:p>
            <a:endParaRPr/>
          </a:p>
        </p:txBody>
      </p:sp>
      <p:sp>
        <p:nvSpPr>
          <p:cNvPr id="12" name="object 12"/>
          <p:cNvSpPr/>
          <p:nvPr/>
        </p:nvSpPr>
        <p:spPr>
          <a:xfrm>
            <a:off x="7576128" y="7303007"/>
            <a:ext cx="2504440" cy="257810"/>
          </a:xfrm>
          <a:custGeom>
            <a:avLst/>
            <a:gdLst/>
            <a:ahLst/>
            <a:cxnLst/>
            <a:rect l="l" t="t" r="r" b="b"/>
            <a:pathLst>
              <a:path w="2504440" h="257809">
                <a:moveTo>
                  <a:pt x="2503932" y="257556"/>
                </a:moveTo>
                <a:lnTo>
                  <a:pt x="0" y="257556"/>
                </a:lnTo>
                <a:lnTo>
                  <a:pt x="0" y="0"/>
                </a:lnTo>
                <a:lnTo>
                  <a:pt x="2503932" y="0"/>
                </a:lnTo>
                <a:lnTo>
                  <a:pt x="2503932" y="257556"/>
                </a:lnTo>
                <a:close/>
              </a:path>
            </a:pathLst>
          </a:custGeom>
          <a:solidFill>
            <a:schemeClr val="accent2">
              <a:lumMod val="40000"/>
              <a:lumOff val="60000"/>
            </a:schemeClr>
          </a:solidFill>
        </p:spPr>
        <p:txBody>
          <a:bodyPr wrap="square" lIns="0" tIns="0" rIns="0" bIns="0" rtlCol="0"/>
          <a:lstStyle/>
          <a:p>
            <a:endParaRPr/>
          </a:p>
        </p:txBody>
      </p:sp>
      <p:sp>
        <p:nvSpPr>
          <p:cNvPr id="13" name="object 13"/>
          <p:cNvSpPr/>
          <p:nvPr/>
        </p:nvSpPr>
        <p:spPr>
          <a:xfrm>
            <a:off x="7576128" y="1403604"/>
            <a:ext cx="2504440" cy="0"/>
          </a:xfrm>
          <a:custGeom>
            <a:avLst/>
            <a:gdLst/>
            <a:ahLst/>
            <a:cxnLst/>
            <a:rect l="l" t="t" r="r" b="b"/>
            <a:pathLst>
              <a:path w="2504440">
                <a:moveTo>
                  <a:pt x="0" y="0"/>
                </a:moveTo>
                <a:lnTo>
                  <a:pt x="2503932" y="0"/>
                </a:lnTo>
              </a:path>
            </a:pathLst>
          </a:custGeom>
          <a:ln w="45719">
            <a:solidFill>
              <a:schemeClr val="accent2">
                <a:lumMod val="40000"/>
                <a:lumOff val="60000"/>
              </a:schemeClr>
            </a:solidFill>
          </a:ln>
        </p:spPr>
        <p:txBody>
          <a:bodyPr wrap="square" lIns="0" tIns="0" rIns="0" bIns="0" rtlCol="0"/>
          <a:lstStyle/>
          <a:p>
            <a:endParaRPr/>
          </a:p>
        </p:txBody>
      </p:sp>
      <p:sp>
        <p:nvSpPr>
          <p:cNvPr id="14" name="object 14"/>
          <p:cNvSpPr/>
          <p:nvPr/>
        </p:nvSpPr>
        <p:spPr>
          <a:xfrm>
            <a:off x="-1200" y="7303007"/>
            <a:ext cx="2524125" cy="257810"/>
          </a:xfrm>
          <a:custGeom>
            <a:avLst/>
            <a:gdLst/>
            <a:ahLst/>
            <a:cxnLst/>
            <a:rect l="l" t="t" r="r" b="b"/>
            <a:pathLst>
              <a:path w="2524125" h="257809">
                <a:moveTo>
                  <a:pt x="2523743" y="257556"/>
                </a:moveTo>
                <a:lnTo>
                  <a:pt x="0" y="257556"/>
                </a:lnTo>
                <a:lnTo>
                  <a:pt x="0" y="0"/>
                </a:lnTo>
                <a:lnTo>
                  <a:pt x="2523743" y="0"/>
                </a:lnTo>
                <a:lnTo>
                  <a:pt x="2523743" y="257556"/>
                </a:lnTo>
                <a:close/>
              </a:path>
            </a:pathLst>
          </a:custGeom>
          <a:solidFill>
            <a:srgbClr val="7030A0"/>
          </a:solidFill>
        </p:spPr>
        <p:txBody>
          <a:bodyPr wrap="square" lIns="0" tIns="0" rIns="0" bIns="0" rtlCol="0"/>
          <a:lstStyle/>
          <a:p>
            <a:endParaRPr/>
          </a:p>
        </p:txBody>
      </p:sp>
      <p:sp>
        <p:nvSpPr>
          <p:cNvPr id="15" name="object 15"/>
          <p:cNvSpPr/>
          <p:nvPr/>
        </p:nvSpPr>
        <p:spPr>
          <a:xfrm>
            <a:off x="-1200" y="1403604"/>
            <a:ext cx="2524125" cy="0"/>
          </a:xfrm>
          <a:custGeom>
            <a:avLst/>
            <a:gdLst/>
            <a:ahLst/>
            <a:cxnLst/>
            <a:rect l="l" t="t" r="r" b="b"/>
            <a:pathLst>
              <a:path w="2524125">
                <a:moveTo>
                  <a:pt x="0" y="0"/>
                </a:moveTo>
                <a:lnTo>
                  <a:pt x="2523743" y="0"/>
                </a:lnTo>
              </a:path>
            </a:pathLst>
          </a:custGeom>
          <a:ln w="45719">
            <a:solidFill>
              <a:srgbClr val="7030A0"/>
            </a:solidFill>
          </a:ln>
        </p:spPr>
        <p:txBody>
          <a:bodyPr wrap="square" lIns="0" tIns="0" rIns="0" bIns="0" rtlCol="0"/>
          <a:lstStyle/>
          <a:p>
            <a:endParaRPr/>
          </a:p>
        </p:txBody>
      </p:sp>
      <p:sp>
        <p:nvSpPr>
          <p:cNvPr id="16" name="object 16"/>
          <p:cNvSpPr txBox="1">
            <a:spLocks noGrp="1"/>
          </p:cNvSpPr>
          <p:nvPr>
            <p:ph type="title"/>
          </p:nvPr>
        </p:nvSpPr>
        <p:spPr>
          <a:xfrm>
            <a:off x="546100" y="384332"/>
            <a:ext cx="8560916" cy="630300"/>
          </a:xfrm>
          <a:prstGeom prst="rect">
            <a:avLst/>
          </a:prstGeom>
        </p:spPr>
        <p:txBody>
          <a:bodyPr vert="horz" wrap="square" lIns="0" tIns="14604" rIns="0" bIns="0" rtlCol="0">
            <a:spAutoFit/>
          </a:bodyPr>
          <a:lstStyle/>
          <a:p>
            <a:pPr marL="12700" algn="ctr">
              <a:spcBef>
                <a:spcPts val="114"/>
              </a:spcBef>
            </a:pPr>
            <a:r>
              <a:rPr lang="en-US" sz="4000" spc="-45" dirty="0"/>
              <a:t>Steps to Create a Company in Greece</a:t>
            </a:r>
            <a:endParaRPr sz="4000" dirty="0"/>
          </a:p>
        </p:txBody>
      </p:sp>
      <p:sp>
        <p:nvSpPr>
          <p:cNvPr id="2" name="Text Placeholder 1">
            <a:extLst>
              <a:ext uri="{FF2B5EF4-FFF2-40B4-BE49-F238E27FC236}">
                <a16:creationId xmlns:a16="http://schemas.microsoft.com/office/drawing/2014/main" xmlns="" id="{C2DC2DA5-DE64-4CE2-B204-D5421FFB3549}"/>
              </a:ext>
            </a:extLst>
          </p:cNvPr>
          <p:cNvSpPr>
            <a:spLocks noGrp="1"/>
          </p:cNvSpPr>
          <p:nvPr>
            <p:ph type="body" idx="1"/>
          </p:nvPr>
        </p:nvSpPr>
        <p:spPr>
          <a:xfrm>
            <a:off x="615612" y="1633932"/>
            <a:ext cx="9245569" cy="2804166"/>
          </a:xfrm>
        </p:spPr>
        <p:txBody>
          <a:bodyPr/>
          <a:lstStyle/>
          <a:p>
            <a:pPr marL="12064" marR="332740">
              <a:lnSpc>
                <a:spcPct val="121700"/>
              </a:lnSpc>
              <a:spcBef>
                <a:spcPts val="95"/>
              </a:spcBef>
              <a:tabLst>
                <a:tab pos="407034" algn="l"/>
                <a:tab pos="407670" algn="l"/>
              </a:tabLst>
            </a:pPr>
            <a:r>
              <a:rPr lang="en-US" sz="2800" spc="20" dirty="0"/>
              <a:t>5</a:t>
            </a:r>
            <a:r>
              <a:rPr lang="en-US" sz="2800" spc="20" baseline="30000" dirty="0"/>
              <a:t>th</a:t>
            </a:r>
            <a:r>
              <a:rPr lang="en-US" sz="2800" spc="20" dirty="0"/>
              <a:t> STEP:  BANK ACCOUNTS – LOANS - CAPITALS</a:t>
            </a:r>
          </a:p>
          <a:p>
            <a:pPr marL="12064" marR="332740">
              <a:lnSpc>
                <a:spcPct val="121700"/>
              </a:lnSpc>
              <a:spcBef>
                <a:spcPts val="95"/>
              </a:spcBef>
              <a:tabLst>
                <a:tab pos="407034" algn="l"/>
                <a:tab pos="407670" algn="l"/>
              </a:tabLst>
            </a:pPr>
            <a:endParaRPr lang="en-US" sz="2400" spc="20" dirty="0"/>
          </a:p>
          <a:p>
            <a:pPr marL="354964" marR="332740" indent="-342900">
              <a:lnSpc>
                <a:spcPct val="121700"/>
              </a:lnSpc>
              <a:spcBef>
                <a:spcPts val="95"/>
              </a:spcBef>
              <a:buFont typeface="Arial" panose="020B0604020202020204" pitchFamily="34" charset="0"/>
              <a:buChar char="•"/>
              <a:tabLst>
                <a:tab pos="407034" algn="l"/>
                <a:tab pos="407670" algn="l"/>
              </a:tabLst>
            </a:pPr>
            <a:r>
              <a:rPr lang="en-US" sz="2400" spc="20" dirty="0"/>
              <a:t>With the GEMI Number, VAT Number and the Registered Name of the Company the owner, or the shareholders can go to the </a:t>
            </a:r>
            <a:r>
              <a:rPr lang="en-US" sz="2400" spc="20" dirty="0" smtClean="0"/>
              <a:t>Bank </a:t>
            </a:r>
            <a:r>
              <a:rPr lang="en-US" sz="2400" spc="20" dirty="0"/>
              <a:t>and open Company's Bank accounts and start all kind of banking transactions</a:t>
            </a:r>
            <a:r>
              <a:rPr lang="el-GR" sz="2400" spc="20" dirty="0"/>
              <a:t>.</a:t>
            </a:r>
            <a:r>
              <a:rPr lang="en-US" sz="2400" spc="20" dirty="0"/>
              <a:t> </a:t>
            </a:r>
          </a:p>
        </p:txBody>
      </p:sp>
      <p:sp>
        <p:nvSpPr>
          <p:cNvPr id="18" name="TextBox 17">
            <a:extLst>
              <a:ext uri="{FF2B5EF4-FFF2-40B4-BE49-F238E27FC236}">
                <a16:creationId xmlns:a16="http://schemas.microsoft.com/office/drawing/2014/main" xmlns="" id="{8028AFC5-7671-4B82-993C-322323E2B715}"/>
              </a:ext>
            </a:extLst>
          </p:cNvPr>
          <p:cNvSpPr txBox="1"/>
          <p:nvPr/>
        </p:nvSpPr>
        <p:spPr>
          <a:xfrm>
            <a:off x="8556313" y="6871106"/>
            <a:ext cx="1304868" cy="369332"/>
          </a:xfrm>
          <a:prstGeom prst="rect">
            <a:avLst/>
          </a:prstGeom>
          <a:noFill/>
        </p:spPr>
        <p:txBody>
          <a:bodyPr wrap="square" rtlCol="0">
            <a:spAutoFit/>
          </a:bodyPr>
          <a:lstStyle/>
          <a:p>
            <a:r>
              <a:rPr lang="en-US" b="1" dirty="0" err="1"/>
              <a:t>Agriniou</a:t>
            </a:r>
            <a:endParaRPr lang="en-US" b="1" dirty="0"/>
          </a:p>
        </p:txBody>
      </p:sp>
      <p:sp>
        <p:nvSpPr>
          <p:cNvPr id="19" name="Isosceles Triangle 18">
            <a:extLst>
              <a:ext uri="{FF2B5EF4-FFF2-40B4-BE49-F238E27FC236}">
                <a16:creationId xmlns:a16="http://schemas.microsoft.com/office/drawing/2014/main" xmlns="" id="{8C34EB8A-263F-414D-9DD7-7CB0F6C6669D}"/>
              </a:ext>
            </a:extLst>
          </p:cNvPr>
          <p:cNvSpPr/>
          <p:nvPr/>
        </p:nvSpPr>
        <p:spPr>
          <a:xfrm>
            <a:off x="7576128" y="6981824"/>
            <a:ext cx="218439" cy="147897"/>
          </a:xfrm>
          <a:prstGeom prst="triangl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22225">
                <a:noFill/>
                <a:prstDash val="solid"/>
              </a:ln>
              <a:solidFill>
                <a:schemeClr val="accent2">
                  <a:lumMod val="40000"/>
                  <a:lumOff val="60000"/>
                </a:schemeClr>
              </a:solidFill>
            </a:endParaRPr>
          </a:p>
        </p:txBody>
      </p:sp>
    </p:spTree>
    <p:extLst>
      <p:ext uri="{BB962C8B-B14F-4D97-AF65-F5344CB8AC3E}">
        <p14:creationId xmlns:p14="http://schemas.microsoft.com/office/powerpoint/2010/main" val="20054670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7949507" y="6870192"/>
            <a:ext cx="260985" cy="283845"/>
          </a:xfrm>
          <a:custGeom>
            <a:avLst/>
            <a:gdLst/>
            <a:ahLst/>
            <a:cxnLst/>
            <a:rect l="l" t="t" r="r" b="b"/>
            <a:pathLst>
              <a:path w="260984" h="283845">
                <a:moveTo>
                  <a:pt x="260604" y="283464"/>
                </a:moveTo>
                <a:lnTo>
                  <a:pt x="42672" y="283464"/>
                </a:lnTo>
                <a:lnTo>
                  <a:pt x="39624" y="281940"/>
                </a:lnTo>
                <a:lnTo>
                  <a:pt x="35052" y="281940"/>
                </a:lnTo>
                <a:lnTo>
                  <a:pt x="10668" y="266700"/>
                </a:lnTo>
                <a:lnTo>
                  <a:pt x="4572" y="260604"/>
                </a:lnTo>
                <a:lnTo>
                  <a:pt x="3048" y="257556"/>
                </a:lnTo>
                <a:lnTo>
                  <a:pt x="1524" y="252983"/>
                </a:lnTo>
                <a:lnTo>
                  <a:pt x="1524" y="248412"/>
                </a:lnTo>
                <a:lnTo>
                  <a:pt x="0" y="243840"/>
                </a:lnTo>
                <a:lnTo>
                  <a:pt x="0" y="0"/>
                </a:lnTo>
                <a:lnTo>
                  <a:pt x="260604" y="0"/>
                </a:lnTo>
                <a:lnTo>
                  <a:pt x="260604" y="53340"/>
                </a:lnTo>
                <a:lnTo>
                  <a:pt x="73152" y="53340"/>
                </a:lnTo>
                <a:lnTo>
                  <a:pt x="73152" y="114300"/>
                </a:lnTo>
                <a:lnTo>
                  <a:pt x="217931" y="114300"/>
                </a:lnTo>
                <a:lnTo>
                  <a:pt x="217931" y="169164"/>
                </a:lnTo>
                <a:lnTo>
                  <a:pt x="73152" y="169164"/>
                </a:lnTo>
                <a:lnTo>
                  <a:pt x="73152" y="228600"/>
                </a:lnTo>
                <a:lnTo>
                  <a:pt x="260604" y="228600"/>
                </a:lnTo>
                <a:lnTo>
                  <a:pt x="260604" y="283464"/>
                </a:lnTo>
                <a:close/>
              </a:path>
            </a:pathLst>
          </a:custGeom>
          <a:solidFill>
            <a:srgbClr val="008CD1"/>
          </a:solidFill>
        </p:spPr>
        <p:txBody>
          <a:bodyPr wrap="square" lIns="0" tIns="0" rIns="0" bIns="0" rtlCol="0"/>
          <a:lstStyle/>
          <a:p>
            <a:endParaRPr/>
          </a:p>
        </p:txBody>
      </p:sp>
      <p:sp>
        <p:nvSpPr>
          <p:cNvPr id="5" name="object 5"/>
          <p:cNvSpPr/>
          <p:nvPr/>
        </p:nvSpPr>
        <p:spPr>
          <a:xfrm>
            <a:off x="8237543" y="6873240"/>
            <a:ext cx="318770" cy="281940"/>
          </a:xfrm>
          <a:custGeom>
            <a:avLst/>
            <a:gdLst/>
            <a:ahLst/>
            <a:cxnLst/>
            <a:rect l="l" t="t" r="r" b="b"/>
            <a:pathLst>
              <a:path w="318770" h="281940">
                <a:moveTo>
                  <a:pt x="73152" y="281940"/>
                </a:moveTo>
                <a:lnTo>
                  <a:pt x="35052" y="281940"/>
                </a:lnTo>
                <a:lnTo>
                  <a:pt x="25907" y="278891"/>
                </a:lnTo>
                <a:lnTo>
                  <a:pt x="22860" y="277367"/>
                </a:lnTo>
                <a:lnTo>
                  <a:pt x="18288" y="274320"/>
                </a:lnTo>
                <a:lnTo>
                  <a:pt x="15240" y="272796"/>
                </a:lnTo>
                <a:lnTo>
                  <a:pt x="6096" y="263652"/>
                </a:lnTo>
                <a:lnTo>
                  <a:pt x="4572" y="259079"/>
                </a:lnTo>
                <a:lnTo>
                  <a:pt x="1524" y="252984"/>
                </a:lnTo>
                <a:lnTo>
                  <a:pt x="0" y="248412"/>
                </a:lnTo>
                <a:lnTo>
                  <a:pt x="0" y="0"/>
                </a:lnTo>
                <a:lnTo>
                  <a:pt x="73152" y="0"/>
                </a:lnTo>
                <a:lnTo>
                  <a:pt x="73152" y="126492"/>
                </a:lnTo>
                <a:lnTo>
                  <a:pt x="210997" y="126492"/>
                </a:lnTo>
                <a:lnTo>
                  <a:pt x="224701" y="146304"/>
                </a:lnTo>
                <a:lnTo>
                  <a:pt x="137160" y="146304"/>
                </a:lnTo>
                <a:lnTo>
                  <a:pt x="73152" y="201168"/>
                </a:lnTo>
                <a:lnTo>
                  <a:pt x="73152" y="281940"/>
                </a:lnTo>
                <a:close/>
              </a:path>
              <a:path w="318770" h="281940">
                <a:moveTo>
                  <a:pt x="210997" y="126492"/>
                </a:moveTo>
                <a:lnTo>
                  <a:pt x="73152" y="126492"/>
                </a:lnTo>
                <a:lnTo>
                  <a:pt x="193548" y="22860"/>
                </a:lnTo>
                <a:lnTo>
                  <a:pt x="211836" y="10668"/>
                </a:lnTo>
                <a:lnTo>
                  <a:pt x="220980" y="6096"/>
                </a:lnTo>
                <a:lnTo>
                  <a:pt x="228600" y="3048"/>
                </a:lnTo>
                <a:lnTo>
                  <a:pt x="237744" y="1524"/>
                </a:lnTo>
                <a:lnTo>
                  <a:pt x="245364" y="1524"/>
                </a:lnTo>
                <a:lnTo>
                  <a:pt x="254508" y="0"/>
                </a:lnTo>
                <a:lnTo>
                  <a:pt x="309372" y="0"/>
                </a:lnTo>
                <a:lnTo>
                  <a:pt x="192024" y="99060"/>
                </a:lnTo>
                <a:lnTo>
                  <a:pt x="210997" y="126492"/>
                </a:lnTo>
                <a:close/>
              </a:path>
              <a:path w="318770" h="281940">
                <a:moveTo>
                  <a:pt x="318516" y="281940"/>
                </a:moveTo>
                <a:lnTo>
                  <a:pt x="265176" y="281940"/>
                </a:lnTo>
                <a:lnTo>
                  <a:pt x="256032" y="278891"/>
                </a:lnTo>
                <a:lnTo>
                  <a:pt x="234696" y="269748"/>
                </a:lnTo>
                <a:lnTo>
                  <a:pt x="225552" y="263652"/>
                </a:lnTo>
                <a:lnTo>
                  <a:pt x="216408" y="256032"/>
                </a:lnTo>
                <a:lnTo>
                  <a:pt x="211836" y="252984"/>
                </a:lnTo>
                <a:lnTo>
                  <a:pt x="202692" y="239268"/>
                </a:lnTo>
                <a:lnTo>
                  <a:pt x="137160" y="146304"/>
                </a:lnTo>
                <a:lnTo>
                  <a:pt x="224701" y="146304"/>
                </a:lnTo>
                <a:lnTo>
                  <a:pt x="318516" y="281940"/>
                </a:lnTo>
                <a:close/>
              </a:path>
            </a:pathLst>
          </a:custGeom>
          <a:solidFill>
            <a:schemeClr val="bg1">
              <a:lumMod val="65000"/>
            </a:schemeClr>
          </a:solidFill>
        </p:spPr>
        <p:txBody>
          <a:bodyPr wrap="square" lIns="0" tIns="0" rIns="0" bIns="0" rtlCol="0"/>
          <a:lstStyle/>
          <a:p>
            <a:endParaRPr>
              <a:solidFill>
                <a:schemeClr val="accent3">
                  <a:lumMod val="40000"/>
                  <a:lumOff val="60000"/>
                </a:schemeClr>
              </a:solidFill>
            </a:endParaRPr>
          </a:p>
        </p:txBody>
      </p:sp>
      <p:sp>
        <p:nvSpPr>
          <p:cNvPr id="6" name="object 6"/>
          <p:cNvSpPr/>
          <p:nvPr/>
        </p:nvSpPr>
        <p:spPr>
          <a:xfrm>
            <a:off x="7835207" y="6870192"/>
            <a:ext cx="73660" cy="283845"/>
          </a:xfrm>
          <a:custGeom>
            <a:avLst/>
            <a:gdLst/>
            <a:ahLst/>
            <a:cxnLst/>
            <a:rect l="l" t="t" r="r" b="b"/>
            <a:pathLst>
              <a:path w="73659" h="283845">
                <a:moveTo>
                  <a:pt x="73152" y="283464"/>
                </a:moveTo>
                <a:lnTo>
                  <a:pt x="44196" y="283464"/>
                </a:lnTo>
                <a:lnTo>
                  <a:pt x="39624" y="281940"/>
                </a:lnTo>
                <a:lnTo>
                  <a:pt x="35052" y="281940"/>
                </a:lnTo>
                <a:lnTo>
                  <a:pt x="32004" y="280416"/>
                </a:lnTo>
                <a:lnTo>
                  <a:pt x="22860" y="277368"/>
                </a:lnTo>
                <a:lnTo>
                  <a:pt x="19812" y="275843"/>
                </a:lnTo>
                <a:lnTo>
                  <a:pt x="7620" y="263652"/>
                </a:lnTo>
                <a:lnTo>
                  <a:pt x="6096" y="260604"/>
                </a:lnTo>
                <a:lnTo>
                  <a:pt x="3048" y="257556"/>
                </a:lnTo>
                <a:lnTo>
                  <a:pt x="3048" y="252983"/>
                </a:lnTo>
                <a:lnTo>
                  <a:pt x="0" y="243840"/>
                </a:lnTo>
                <a:lnTo>
                  <a:pt x="0" y="0"/>
                </a:lnTo>
                <a:lnTo>
                  <a:pt x="73152" y="0"/>
                </a:lnTo>
                <a:lnTo>
                  <a:pt x="73152" y="283464"/>
                </a:lnTo>
                <a:close/>
              </a:path>
            </a:pathLst>
          </a:custGeom>
          <a:solidFill>
            <a:srgbClr val="7030A0"/>
          </a:solidFill>
        </p:spPr>
        <p:txBody>
          <a:bodyPr wrap="square" lIns="0" tIns="0" rIns="0" bIns="0" rtlCol="0"/>
          <a:lstStyle/>
          <a:p>
            <a:endParaRPr/>
          </a:p>
        </p:txBody>
      </p:sp>
      <p:sp>
        <p:nvSpPr>
          <p:cNvPr id="8" name="object 8"/>
          <p:cNvSpPr/>
          <p:nvPr/>
        </p:nvSpPr>
        <p:spPr>
          <a:xfrm>
            <a:off x="2522543" y="7303007"/>
            <a:ext cx="2527300" cy="257810"/>
          </a:xfrm>
          <a:custGeom>
            <a:avLst/>
            <a:gdLst/>
            <a:ahLst/>
            <a:cxnLst/>
            <a:rect l="l" t="t" r="r" b="b"/>
            <a:pathLst>
              <a:path w="2527300" h="257809">
                <a:moveTo>
                  <a:pt x="2526792" y="257556"/>
                </a:moveTo>
                <a:lnTo>
                  <a:pt x="0" y="257556"/>
                </a:lnTo>
                <a:lnTo>
                  <a:pt x="0" y="0"/>
                </a:lnTo>
                <a:lnTo>
                  <a:pt x="2526792" y="0"/>
                </a:lnTo>
                <a:lnTo>
                  <a:pt x="2526792" y="257556"/>
                </a:lnTo>
                <a:close/>
              </a:path>
            </a:pathLst>
          </a:custGeom>
          <a:solidFill>
            <a:srgbClr val="008CD1"/>
          </a:solidFill>
        </p:spPr>
        <p:txBody>
          <a:bodyPr wrap="square" lIns="0" tIns="0" rIns="0" bIns="0" rtlCol="0"/>
          <a:lstStyle/>
          <a:p>
            <a:endParaRPr/>
          </a:p>
        </p:txBody>
      </p:sp>
      <p:sp>
        <p:nvSpPr>
          <p:cNvPr id="9" name="object 9"/>
          <p:cNvSpPr/>
          <p:nvPr/>
        </p:nvSpPr>
        <p:spPr>
          <a:xfrm>
            <a:off x="2522543" y="1403604"/>
            <a:ext cx="2527300" cy="0"/>
          </a:xfrm>
          <a:custGeom>
            <a:avLst/>
            <a:gdLst/>
            <a:ahLst/>
            <a:cxnLst/>
            <a:rect l="l" t="t" r="r" b="b"/>
            <a:pathLst>
              <a:path w="2527300">
                <a:moveTo>
                  <a:pt x="0" y="0"/>
                </a:moveTo>
                <a:lnTo>
                  <a:pt x="2526792" y="0"/>
                </a:lnTo>
              </a:path>
            </a:pathLst>
          </a:custGeom>
          <a:ln w="45719">
            <a:solidFill>
              <a:srgbClr val="008CD1"/>
            </a:solidFill>
          </a:ln>
        </p:spPr>
        <p:txBody>
          <a:bodyPr wrap="square" lIns="0" tIns="0" rIns="0" bIns="0" rtlCol="0"/>
          <a:lstStyle/>
          <a:p>
            <a:endParaRPr/>
          </a:p>
        </p:txBody>
      </p:sp>
      <p:sp>
        <p:nvSpPr>
          <p:cNvPr id="10" name="object 10"/>
          <p:cNvSpPr/>
          <p:nvPr/>
        </p:nvSpPr>
        <p:spPr>
          <a:xfrm>
            <a:off x="5049335" y="7303007"/>
            <a:ext cx="2527300" cy="257810"/>
          </a:xfrm>
          <a:custGeom>
            <a:avLst/>
            <a:gdLst/>
            <a:ahLst/>
            <a:cxnLst/>
            <a:rect l="l" t="t" r="r" b="b"/>
            <a:pathLst>
              <a:path w="2527300" h="257809">
                <a:moveTo>
                  <a:pt x="2526792" y="257556"/>
                </a:moveTo>
                <a:lnTo>
                  <a:pt x="0" y="257556"/>
                </a:lnTo>
                <a:lnTo>
                  <a:pt x="0" y="0"/>
                </a:lnTo>
                <a:lnTo>
                  <a:pt x="2526792" y="0"/>
                </a:lnTo>
                <a:lnTo>
                  <a:pt x="2526792" y="257556"/>
                </a:lnTo>
                <a:close/>
              </a:path>
            </a:pathLst>
          </a:custGeom>
          <a:solidFill>
            <a:schemeClr val="bg1">
              <a:lumMod val="65000"/>
            </a:schemeClr>
          </a:solidFill>
        </p:spPr>
        <p:txBody>
          <a:bodyPr wrap="square" lIns="0" tIns="0" rIns="0" bIns="0" rtlCol="0"/>
          <a:lstStyle/>
          <a:p>
            <a:endParaRPr/>
          </a:p>
        </p:txBody>
      </p:sp>
      <p:sp>
        <p:nvSpPr>
          <p:cNvPr id="11" name="object 11"/>
          <p:cNvSpPr/>
          <p:nvPr/>
        </p:nvSpPr>
        <p:spPr>
          <a:xfrm>
            <a:off x="5049335" y="1403604"/>
            <a:ext cx="2527300" cy="0"/>
          </a:xfrm>
          <a:custGeom>
            <a:avLst/>
            <a:gdLst/>
            <a:ahLst/>
            <a:cxnLst/>
            <a:rect l="l" t="t" r="r" b="b"/>
            <a:pathLst>
              <a:path w="2527300">
                <a:moveTo>
                  <a:pt x="0" y="0"/>
                </a:moveTo>
                <a:lnTo>
                  <a:pt x="2526792" y="0"/>
                </a:lnTo>
              </a:path>
            </a:pathLst>
          </a:custGeom>
          <a:ln w="45719">
            <a:solidFill>
              <a:schemeClr val="bg1">
                <a:lumMod val="65000"/>
              </a:schemeClr>
            </a:solidFill>
          </a:ln>
        </p:spPr>
        <p:txBody>
          <a:bodyPr wrap="square" lIns="0" tIns="0" rIns="0" bIns="0" rtlCol="0"/>
          <a:lstStyle/>
          <a:p>
            <a:endParaRPr/>
          </a:p>
        </p:txBody>
      </p:sp>
      <p:sp>
        <p:nvSpPr>
          <p:cNvPr id="12" name="object 12"/>
          <p:cNvSpPr/>
          <p:nvPr/>
        </p:nvSpPr>
        <p:spPr>
          <a:xfrm>
            <a:off x="7576128" y="7303007"/>
            <a:ext cx="2504440" cy="257810"/>
          </a:xfrm>
          <a:custGeom>
            <a:avLst/>
            <a:gdLst/>
            <a:ahLst/>
            <a:cxnLst/>
            <a:rect l="l" t="t" r="r" b="b"/>
            <a:pathLst>
              <a:path w="2504440" h="257809">
                <a:moveTo>
                  <a:pt x="2503932" y="257556"/>
                </a:moveTo>
                <a:lnTo>
                  <a:pt x="0" y="257556"/>
                </a:lnTo>
                <a:lnTo>
                  <a:pt x="0" y="0"/>
                </a:lnTo>
                <a:lnTo>
                  <a:pt x="2503932" y="0"/>
                </a:lnTo>
                <a:lnTo>
                  <a:pt x="2503932" y="257556"/>
                </a:lnTo>
                <a:close/>
              </a:path>
            </a:pathLst>
          </a:custGeom>
          <a:solidFill>
            <a:schemeClr val="accent2">
              <a:lumMod val="40000"/>
              <a:lumOff val="60000"/>
            </a:schemeClr>
          </a:solidFill>
        </p:spPr>
        <p:txBody>
          <a:bodyPr wrap="square" lIns="0" tIns="0" rIns="0" bIns="0" rtlCol="0"/>
          <a:lstStyle/>
          <a:p>
            <a:endParaRPr/>
          </a:p>
        </p:txBody>
      </p:sp>
      <p:sp>
        <p:nvSpPr>
          <p:cNvPr id="13" name="object 13"/>
          <p:cNvSpPr/>
          <p:nvPr/>
        </p:nvSpPr>
        <p:spPr>
          <a:xfrm>
            <a:off x="7576128" y="1403604"/>
            <a:ext cx="2504440" cy="0"/>
          </a:xfrm>
          <a:custGeom>
            <a:avLst/>
            <a:gdLst/>
            <a:ahLst/>
            <a:cxnLst/>
            <a:rect l="l" t="t" r="r" b="b"/>
            <a:pathLst>
              <a:path w="2504440">
                <a:moveTo>
                  <a:pt x="0" y="0"/>
                </a:moveTo>
                <a:lnTo>
                  <a:pt x="2503932" y="0"/>
                </a:lnTo>
              </a:path>
            </a:pathLst>
          </a:custGeom>
          <a:ln w="45719">
            <a:solidFill>
              <a:schemeClr val="accent2">
                <a:lumMod val="40000"/>
                <a:lumOff val="60000"/>
              </a:schemeClr>
            </a:solidFill>
          </a:ln>
        </p:spPr>
        <p:txBody>
          <a:bodyPr wrap="square" lIns="0" tIns="0" rIns="0" bIns="0" rtlCol="0"/>
          <a:lstStyle/>
          <a:p>
            <a:endParaRPr/>
          </a:p>
        </p:txBody>
      </p:sp>
      <p:sp>
        <p:nvSpPr>
          <p:cNvPr id="14" name="object 14"/>
          <p:cNvSpPr/>
          <p:nvPr/>
        </p:nvSpPr>
        <p:spPr>
          <a:xfrm>
            <a:off x="-1200" y="7303007"/>
            <a:ext cx="2524125" cy="257810"/>
          </a:xfrm>
          <a:custGeom>
            <a:avLst/>
            <a:gdLst/>
            <a:ahLst/>
            <a:cxnLst/>
            <a:rect l="l" t="t" r="r" b="b"/>
            <a:pathLst>
              <a:path w="2524125" h="257809">
                <a:moveTo>
                  <a:pt x="2523743" y="257556"/>
                </a:moveTo>
                <a:lnTo>
                  <a:pt x="0" y="257556"/>
                </a:lnTo>
                <a:lnTo>
                  <a:pt x="0" y="0"/>
                </a:lnTo>
                <a:lnTo>
                  <a:pt x="2523743" y="0"/>
                </a:lnTo>
                <a:lnTo>
                  <a:pt x="2523743" y="257556"/>
                </a:lnTo>
                <a:close/>
              </a:path>
            </a:pathLst>
          </a:custGeom>
          <a:solidFill>
            <a:srgbClr val="7030A0"/>
          </a:solidFill>
        </p:spPr>
        <p:txBody>
          <a:bodyPr wrap="square" lIns="0" tIns="0" rIns="0" bIns="0" rtlCol="0"/>
          <a:lstStyle/>
          <a:p>
            <a:endParaRPr/>
          </a:p>
        </p:txBody>
      </p:sp>
      <p:sp>
        <p:nvSpPr>
          <p:cNvPr id="15" name="object 15"/>
          <p:cNvSpPr/>
          <p:nvPr/>
        </p:nvSpPr>
        <p:spPr>
          <a:xfrm>
            <a:off x="-1200" y="1403604"/>
            <a:ext cx="2524125" cy="0"/>
          </a:xfrm>
          <a:custGeom>
            <a:avLst/>
            <a:gdLst/>
            <a:ahLst/>
            <a:cxnLst/>
            <a:rect l="l" t="t" r="r" b="b"/>
            <a:pathLst>
              <a:path w="2524125">
                <a:moveTo>
                  <a:pt x="0" y="0"/>
                </a:moveTo>
                <a:lnTo>
                  <a:pt x="2523743" y="0"/>
                </a:lnTo>
              </a:path>
            </a:pathLst>
          </a:custGeom>
          <a:ln w="45719">
            <a:solidFill>
              <a:srgbClr val="7030A0"/>
            </a:solidFill>
          </a:ln>
        </p:spPr>
        <p:txBody>
          <a:bodyPr wrap="square" lIns="0" tIns="0" rIns="0" bIns="0" rtlCol="0"/>
          <a:lstStyle/>
          <a:p>
            <a:endParaRPr/>
          </a:p>
        </p:txBody>
      </p:sp>
      <p:sp>
        <p:nvSpPr>
          <p:cNvPr id="16" name="object 16"/>
          <p:cNvSpPr txBox="1">
            <a:spLocks noGrp="1"/>
          </p:cNvSpPr>
          <p:nvPr>
            <p:ph type="title"/>
          </p:nvPr>
        </p:nvSpPr>
        <p:spPr>
          <a:xfrm>
            <a:off x="546100" y="384332"/>
            <a:ext cx="8560916" cy="630300"/>
          </a:xfrm>
          <a:prstGeom prst="rect">
            <a:avLst/>
          </a:prstGeom>
        </p:spPr>
        <p:txBody>
          <a:bodyPr vert="horz" wrap="square" lIns="0" tIns="14604" rIns="0" bIns="0" rtlCol="0">
            <a:spAutoFit/>
          </a:bodyPr>
          <a:lstStyle/>
          <a:p>
            <a:pPr marL="12700" algn="ctr">
              <a:spcBef>
                <a:spcPts val="114"/>
              </a:spcBef>
            </a:pPr>
            <a:r>
              <a:rPr lang="en-US" sz="4000" spc="-45" dirty="0"/>
              <a:t>Steps to Create a Company in Greece</a:t>
            </a:r>
            <a:endParaRPr sz="4000" dirty="0"/>
          </a:p>
        </p:txBody>
      </p:sp>
      <p:sp>
        <p:nvSpPr>
          <p:cNvPr id="2" name="Text Placeholder 1">
            <a:extLst>
              <a:ext uri="{FF2B5EF4-FFF2-40B4-BE49-F238E27FC236}">
                <a16:creationId xmlns:a16="http://schemas.microsoft.com/office/drawing/2014/main" xmlns="" id="{C2DC2DA5-DE64-4CE2-B204-D5421FFB3549}"/>
              </a:ext>
            </a:extLst>
          </p:cNvPr>
          <p:cNvSpPr>
            <a:spLocks noGrp="1"/>
          </p:cNvSpPr>
          <p:nvPr>
            <p:ph type="body" idx="1"/>
          </p:nvPr>
        </p:nvSpPr>
        <p:spPr>
          <a:xfrm>
            <a:off x="615612" y="1633932"/>
            <a:ext cx="9464956" cy="5424370"/>
          </a:xfrm>
        </p:spPr>
        <p:txBody>
          <a:bodyPr/>
          <a:lstStyle/>
          <a:p>
            <a:pPr marL="12064" marR="332740">
              <a:lnSpc>
                <a:spcPct val="121700"/>
              </a:lnSpc>
              <a:spcBef>
                <a:spcPts val="95"/>
              </a:spcBef>
              <a:tabLst>
                <a:tab pos="407034" algn="l"/>
                <a:tab pos="407670" algn="l"/>
              </a:tabLst>
            </a:pPr>
            <a:r>
              <a:rPr lang="en-US" sz="2800" spc="20" dirty="0"/>
              <a:t>6</a:t>
            </a:r>
            <a:r>
              <a:rPr lang="en-US" sz="2800" spc="20" baseline="30000" dirty="0"/>
              <a:t>th</a:t>
            </a:r>
            <a:r>
              <a:rPr lang="en-US" sz="2800" spc="20" dirty="0"/>
              <a:t> STEP: SPECIAL PROFESSIONAL LICENSE</a:t>
            </a:r>
            <a:r>
              <a:rPr lang="el-GR" sz="2800" spc="20" dirty="0"/>
              <a:t> </a:t>
            </a:r>
            <a:endParaRPr lang="en-US" sz="2400" spc="20" dirty="0"/>
          </a:p>
          <a:p>
            <a:pPr marL="12064" marR="332740">
              <a:lnSpc>
                <a:spcPct val="121700"/>
              </a:lnSpc>
              <a:spcBef>
                <a:spcPts val="95"/>
              </a:spcBef>
              <a:tabLst>
                <a:tab pos="407034" algn="l"/>
                <a:tab pos="407670" algn="l"/>
              </a:tabLst>
            </a:pPr>
            <a:r>
              <a:rPr lang="en-US" sz="2000" spc="20" dirty="0"/>
              <a:t>	</a:t>
            </a:r>
            <a:r>
              <a:rPr lang="en-US" sz="1800" spc="20" dirty="0"/>
              <a:t>Some categories of professionals are required to have a Professional License</a:t>
            </a:r>
          </a:p>
          <a:p>
            <a:pPr marL="12064" marR="332740">
              <a:lnSpc>
                <a:spcPct val="121700"/>
              </a:lnSpc>
              <a:spcBef>
                <a:spcPts val="95"/>
              </a:spcBef>
              <a:tabLst>
                <a:tab pos="407034" algn="l"/>
                <a:tab pos="407670" algn="l"/>
              </a:tabLst>
            </a:pPr>
            <a:r>
              <a:rPr lang="el-GR" sz="1800" spc="20" dirty="0"/>
              <a:t>	</a:t>
            </a:r>
            <a:r>
              <a:rPr lang="en-US" sz="1800" spc="20" dirty="0"/>
              <a:t>in order to operate professionally. Examples of such categories are:</a:t>
            </a:r>
          </a:p>
          <a:p>
            <a:pPr marL="354964" marR="332740" indent="-342900">
              <a:lnSpc>
                <a:spcPct val="121700"/>
              </a:lnSpc>
              <a:spcBef>
                <a:spcPts val="95"/>
              </a:spcBef>
              <a:buFont typeface="Arial" panose="020B0604020202020204" pitchFamily="34" charset="0"/>
              <a:buChar char="•"/>
              <a:tabLst>
                <a:tab pos="407034" algn="l"/>
                <a:tab pos="407670" algn="l"/>
              </a:tabLst>
            </a:pPr>
            <a:r>
              <a:rPr lang="en-US" sz="1800" spc="20" dirty="0"/>
              <a:t>Occupations related to electrical appliances and installations, cars,</a:t>
            </a:r>
            <a:r>
              <a:rPr lang="el-GR" sz="1800" spc="20" dirty="0"/>
              <a:t> </a:t>
            </a:r>
            <a:r>
              <a:rPr lang="en-US" sz="1800" spc="20" dirty="0"/>
              <a:t>houses</a:t>
            </a:r>
          </a:p>
          <a:p>
            <a:pPr marL="354964" marR="332740" indent="-342900">
              <a:lnSpc>
                <a:spcPct val="121700"/>
              </a:lnSpc>
              <a:spcBef>
                <a:spcPts val="95"/>
              </a:spcBef>
              <a:buFont typeface="Arial" panose="020B0604020202020204" pitchFamily="34" charset="0"/>
              <a:buChar char="•"/>
              <a:tabLst>
                <a:tab pos="407034" algn="l"/>
                <a:tab pos="407670" algn="l"/>
              </a:tabLst>
            </a:pPr>
            <a:r>
              <a:rPr lang="en-US" sz="1800" spc="20" dirty="0"/>
              <a:t>Plumbing, air conditioners, solar water heaters.</a:t>
            </a:r>
          </a:p>
          <a:p>
            <a:pPr marL="354964" marR="332740" indent="-342900">
              <a:lnSpc>
                <a:spcPct val="121700"/>
              </a:lnSpc>
              <a:spcBef>
                <a:spcPts val="95"/>
              </a:spcBef>
              <a:buFont typeface="Arial" panose="020B0604020202020204" pitchFamily="34" charset="0"/>
              <a:buChar char="•"/>
              <a:tabLst>
                <a:tab pos="407034" algn="l"/>
                <a:tab pos="407670" algn="l"/>
              </a:tabLst>
            </a:pPr>
            <a:r>
              <a:rPr lang="en-US" sz="1800" spc="20" dirty="0"/>
              <a:t>Hairdressers, hairdressers, optics, dental technicians.</a:t>
            </a:r>
          </a:p>
          <a:p>
            <a:pPr marL="354964" marR="332740" indent="-342900">
              <a:lnSpc>
                <a:spcPct val="121700"/>
              </a:lnSpc>
              <a:spcBef>
                <a:spcPts val="95"/>
              </a:spcBef>
              <a:buFont typeface="Arial" panose="020B0604020202020204" pitchFamily="34" charset="0"/>
              <a:buChar char="•"/>
              <a:tabLst>
                <a:tab pos="407034" algn="l"/>
                <a:tab pos="407670" algn="l"/>
              </a:tabLst>
            </a:pPr>
            <a:r>
              <a:rPr lang="en-US" sz="1800" spc="20" dirty="0"/>
              <a:t>Machine shops * machine repairs.</a:t>
            </a:r>
          </a:p>
          <a:p>
            <a:pPr marL="354964" marR="332740" indent="-342900">
              <a:lnSpc>
                <a:spcPct val="121700"/>
              </a:lnSpc>
              <a:spcBef>
                <a:spcPts val="95"/>
              </a:spcBef>
              <a:buFont typeface="Arial" panose="020B0604020202020204" pitchFamily="34" charset="0"/>
              <a:buChar char="•"/>
              <a:tabLst>
                <a:tab pos="407034" algn="l"/>
                <a:tab pos="407670" algn="l"/>
              </a:tabLst>
            </a:pPr>
            <a:r>
              <a:rPr lang="en-US" sz="1800" spc="20" dirty="0"/>
              <a:t>Telecommunication center facilities.</a:t>
            </a:r>
          </a:p>
          <a:p>
            <a:pPr marL="354964" marR="332740" indent="-342900">
              <a:lnSpc>
                <a:spcPct val="121700"/>
              </a:lnSpc>
              <a:spcBef>
                <a:spcPts val="95"/>
              </a:spcBef>
              <a:buFont typeface="Arial" panose="020B0604020202020204" pitchFamily="34" charset="0"/>
              <a:buChar char="•"/>
              <a:tabLst>
                <a:tab pos="407034" algn="l"/>
                <a:tab pos="407670" algn="l"/>
              </a:tabLst>
            </a:pPr>
            <a:r>
              <a:rPr lang="en-US" sz="1800" spc="20" dirty="0"/>
              <a:t>Occupational tourism, transportation services, retail cases.</a:t>
            </a:r>
          </a:p>
          <a:p>
            <a:pPr marL="354964" marR="332740" indent="-342900">
              <a:lnSpc>
                <a:spcPct val="121700"/>
              </a:lnSpc>
              <a:spcBef>
                <a:spcPts val="95"/>
              </a:spcBef>
              <a:buFont typeface="Arial" panose="020B0604020202020204" pitchFamily="34" charset="0"/>
              <a:buChar char="•"/>
              <a:tabLst>
                <a:tab pos="407034" algn="l"/>
                <a:tab pos="407670" algn="l"/>
              </a:tabLst>
            </a:pPr>
            <a:r>
              <a:rPr lang="en-US" sz="1800" spc="20" dirty="0"/>
              <a:t>Subject related to food, beverages, medicines, chemicals, medicine (machinery etc.) </a:t>
            </a:r>
          </a:p>
          <a:p>
            <a:pPr marL="354964" marR="332740" indent="-342900">
              <a:lnSpc>
                <a:spcPct val="121700"/>
              </a:lnSpc>
              <a:spcBef>
                <a:spcPts val="95"/>
              </a:spcBef>
              <a:buFont typeface="Arial" panose="020B0604020202020204" pitchFamily="34" charset="0"/>
              <a:buChar char="•"/>
              <a:tabLst>
                <a:tab pos="407034" algn="l"/>
                <a:tab pos="407670" algn="l"/>
              </a:tabLst>
            </a:pPr>
            <a:r>
              <a:rPr lang="en-US" sz="1800" spc="20" dirty="0"/>
              <a:t>Other Freelancers.</a:t>
            </a:r>
          </a:p>
          <a:p>
            <a:pPr marL="12064" marR="332740">
              <a:lnSpc>
                <a:spcPct val="121700"/>
              </a:lnSpc>
              <a:spcBef>
                <a:spcPts val="95"/>
              </a:spcBef>
              <a:tabLst>
                <a:tab pos="407034" algn="l"/>
                <a:tab pos="407670" algn="l"/>
              </a:tabLst>
            </a:pPr>
            <a:r>
              <a:rPr lang="en-US" sz="1800" spc="20" dirty="0"/>
              <a:t>	The majority of Professional Licenses and Special Licenses are issued by activity 	departments of local Prefectures, such as Industry, Health, Transport </a:t>
            </a:r>
            <a:r>
              <a:rPr lang="en-US" sz="1800" spc="20" dirty="0" err="1"/>
              <a:t>etc</a:t>
            </a:r>
            <a:r>
              <a:rPr lang="en-US" sz="1800" spc="20" dirty="0"/>
              <a:t> as well as other 	authorities such as Police (arms), EOT (tourism), Directorate of Commerce Ministry of  	Development etc.</a:t>
            </a:r>
          </a:p>
        </p:txBody>
      </p:sp>
      <p:sp>
        <p:nvSpPr>
          <p:cNvPr id="18" name="TextBox 17">
            <a:extLst>
              <a:ext uri="{FF2B5EF4-FFF2-40B4-BE49-F238E27FC236}">
                <a16:creationId xmlns:a16="http://schemas.microsoft.com/office/drawing/2014/main" xmlns="" id="{8028AFC5-7671-4B82-993C-322323E2B715}"/>
              </a:ext>
            </a:extLst>
          </p:cNvPr>
          <p:cNvSpPr txBox="1"/>
          <p:nvPr/>
        </p:nvSpPr>
        <p:spPr>
          <a:xfrm>
            <a:off x="8556313" y="6871106"/>
            <a:ext cx="1304868" cy="369332"/>
          </a:xfrm>
          <a:prstGeom prst="rect">
            <a:avLst/>
          </a:prstGeom>
          <a:noFill/>
        </p:spPr>
        <p:txBody>
          <a:bodyPr wrap="square" rtlCol="0">
            <a:spAutoFit/>
          </a:bodyPr>
          <a:lstStyle/>
          <a:p>
            <a:r>
              <a:rPr lang="en-US" b="1" dirty="0" err="1"/>
              <a:t>Agriniou</a:t>
            </a:r>
            <a:endParaRPr lang="en-US" b="1" dirty="0"/>
          </a:p>
        </p:txBody>
      </p:sp>
      <p:sp>
        <p:nvSpPr>
          <p:cNvPr id="19" name="Isosceles Triangle 18">
            <a:extLst>
              <a:ext uri="{FF2B5EF4-FFF2-40B4-BE49-F238E27FC236}">
                <a16:creationId xmlns:a16="http://schemas.microsoft.com/office/drawing/2014/main" xmlns="" id="{8C34EB8A-263F-414D-9DD7-7CB0F6C6669D}"/>
              </a:ext>
            </a:extLst>
          </p:cNvPr>
          <p:cNvSpPr/>
          <p:nvPr/>
        </p:nvSpPr>
        <p:spPr>
          <a:xfrm>
            <a:off x="7576128" y="6981824"/>
            <a:ext cx="218439" cy="147897"/>
          </a:xfrm>
          <a:prstGeom prst="triangl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22225">
                <a:noFill/>
                <a:prstDash val="solid"/>
              </a:ln>
              <a:solidFill>
                <a:schemeClr val="accent2">
                  <a:lumMod val="40000"/>
                  <a:lumOff val="60000"/>
                </a:schemeClr>
              </a:solidFill>
            </a:endParaRPr>
          </a:p>
        </p:txBody>
      </p:sp>
    </p:spTree>
    <p:extLst>
      <p:ext uri="{BB962C8B-B14F-4D97-AF65-F5344CB8AC3E}">
        <p14:creationId xmlns:p14="http://schemas.microsoft.com/office/powerpoint/2010/main" val="19239152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7949507" y="6870192"/>
            <a:ext cx="260985" cy="283845"/>
          </a:xfrm>
          <a:custGeom>
            <a:avLst/>
            <a:gdLst/>
            <a:ahLst/>
            <a:cxnLst/>
            <a:rect l="l" t="t" r="r" b="b"/>
            <a:pathLst>
              <a:path w="260984" h="283845">
                <a:moveTo>
                  <a:pt x="260604" y="283464"/>
                </a:moveTo>
                <a:lnTo>
                  <a:pt x="42672" y="283464"/>
                </a:lnTo>
                <a:lnTo>
                  <a:pt x="39624" y="281940"/>
                </a:lnTo>
                <a:lnTo>
                  <a:pt x="35052" y="281940"/>
                </a:lnTo>
                <a:lnTo>
                  <a:pt x="10668" y="266700"/>
                </a:lnTo>
                <a:lnTo>
                  <a:pt x="4572" y="260604"/>
                </a:lnTo>
                <a:lnTo>
                  <a:pt x="3048" y="257556"/>
                </a:lnTo>
                <a:lnTo>
                  <a:pt x="1524" y="252983"/>
                </a:lnTo>
                <a:lnTo>
                  <a:pt x="1524" y="248412"/>
                </a:lnTo>
                <a:lnTo>
                  <a:pt x="0" y="243840"/>
                </a:lnTo>
                <a:lnTo>
                  <a:pt x="0" y="0"/>
                </a:lnTo>
                <a:lnTo>
                  <a:pt x="260604" y="0"/>
                </a:lnTo>
                <a:lnTo>
                  <a:pt x="260604" y="53340"/>
                </a:lnTo>
                <a:lnTo>
                  <a:pt x="73152" y="53340"/>
                </a:lnTo>
                <a:lnTo>
                  <a:pt x="73152" y="114300"/>
                </a:lnTo>
                <a:lnTo>
                  <a:pt x="217931" y="114300"/>
                </a:lnTo>
                <a:lnTo>
                  <a:pt x="217931" y="169164"/>
                </a:lnTo>
                <a:lnTo>
                  <a:pt x="73152" y="169164"/>
                </a:lnTo>
                <a:lnTo>
                  <a:pt x="73152" y="228600"/>
                </a:lnTo>
                <a:lnTo>
                  <a:pt x="260604" y="228600"/>
                </a:lnTo>
                <a:lnTo>
                  <a:pt x="260604" y="283464"/>
                </a:lnTo>
                <a:close/>
              </a:path>
            </a:pathLst>
          </a:custGeom>
          <a:solidFill>
            <a:srgbClr val="008CD1"/>
          </a:solidFill>
        </p:spPr>
        <p:txBody>
          <a:bodyPr wrap="square" lIns="0" tIns="0" rIns="0" bIns="0" rtlCol="0"/>
          <a:lstStyle/>
          <a:p>
            <a:endParaRPr/>
          </a:p>
        </p:txBody>
      </p:sp>
      <p:sp>
        <p:nvSpPr>
          <p:cNvPr id="5" name="object 5"/>
          <p:cNvSpPr/>
          <p:nvPr/>
        </p:nvSpPr>
        <p:spPr>
          <a:xfrm>
            <a:off x="8237543" y="6873240"/>
            <a:ext cx="318770" cy="281940"/>
          </a:xfrm>
          <a:custGeom>
            <a:avLst/>
            <a:gdLst/>
            <a:ahLst/>
            <a:cxnLst/>
            <a:rect l="l" t="t" r="r" b="b"/>
            <a:pathLst>
              <a:path w="318770" h="281940">
                <a:moveTo>
                  <a:pt x="73152" y="281940"/>
                </a:moveTo>
                <a:lnTo>
                  <a:pt x="35052" y="281940"/>
                </a:lnTo>
                <a:lnTo>
                  <a:pt x="25907" y="278891"/>
                </a:lnTo>
                <a:lnTo>
                  <a:pt x="22860" y="277367"/>
                </a:lnTo>
                <a:lnTo>
                  <a:pt x="18288" y="274320"/>
                </a:lnTo>
                <a:lnTo>
                  <a:pt x="15240" y="272796"/>
                </a:lnTo>
                <a:lnTo>
                  <a:pt x="6096" y="263652"/>
                </a:lnTo>
                <a:lnTo>
                  <a:pt x="4572" y="259079"/>
                </a:lnTo>
                <a:lnTo>
                  <a:pt x="1524" y="252984"/>
                </a:lnTo>
                <a:lnTo>
                  <a:pt x="0" y="248412"/>
                </a:lnTo>
                <a:lnTo>
                  <a:pt x="0" y="0"/>
                </a:lnTo>
                <a:lnTo>
                  <a:pt x="73152" y="0"/>
                </a:lnTo>
                <a:lnTo>
                  <a:pt x="73152" y="126492"/>
                </a:lnTo>
                <a:lnTo>
                  <a:pt x="210997" y="126492"/>
                </a:lnTo>
                <a:lnTo>
                  <a:pt x="224701" y="146304"/>
                </a:lnTo>
                <a:lnTo>
                  <a:pt x="137160" y="146304"/>
                </a:lnTo>
                <a:lnTo>
                  <a:pt x="73152" y="201168"/>
                </a:lnTo>
                <a:lnTo>
                  <a:pt x="73152" y="281940"/>
                </a:lnTo>
                <a:close/>
              </a:path>
              <a:path w="318770" h="281940">
                <a:moveTo>
                  <a:pt x="210997" y="126492"/>
                </a:moveTo>
                <a:lnTo>
                  <a:pt x="73152" y="126492"/>
                </a:lnTo>
                <a:lnTo>
                  <a:pt x="193548" y="22860"/>
                </a:lnTo>
                <a:lnTo>
                  <a:pt x="211836" y="10668"/>
                </a:lnTo>
                <a:lnTo>
                  <a:pt x="220980" y="6096"/>
                </a:lnTo>
                <a:lnTo>
                  <a:pt x="228600" y="3048"/>
                </a:lnTo>
                <a:lnTo>
                  <a:pt x="237744" y="1524"/>
                </a:lnTo>
                <a:lnTo>
                  <a:pt x="245364" y="1524"/>
                </a:lnTo>
                <a:lnTo>
                  <a:pt x="254508" y="0"/>
                </a:lnTo>
                <a:lnTo>
                  <a:pt x="309372" y="0"/>
                </a:lnTo>
                <a:lnTo>
                  <a:pt x="192024" y="99060"/>
                </a:lnTo>
                <a:lnTo>
                  <a:pt x="210997" y="126492"/>
                </a:lnTo>
                <a:close/>
              </a:path>
              <a:path w="318770" h="281940">
                <a:moveTo>
                  <a:pt x="318516" y="281940"/>
                </a:moveTo>
                <a:lnTo>
                  <a:pt x="265176" y="281940"/>
                </a:lnTo>
                <a:lnTo>
                  <a:pt x="256032" y="278891"/>
                </a:lnTo>
                <a:lnTo>
                  <a:pt x="234696" y="269748"/>
                </a:lnTo>
                <a:lnTo>
                  <a:pt x="225552" y="263652"/>
                </a:lnTo>
                <a:lnTo>
                  <a:pt x="216408" y="256032"/>
                </a:lnTo>
                <a:lnTo>
                  <a:pt x="211836" y="252984"/>
                </a:lnTo>
                <a:lnTo>
                  <a:pt x="202692" y="239268"/>
                </a:lnTo>
                <a:lnTo>
                  <a:pt x="137160" y="146304"/>
                </a:lnTo>
                <a:lnTo>
                  <a:pt x="224701" y="146304"/>
                </a:lnTo>
                <a:lnTo>
                  <a:pt x="318516" y="281940"/>
                </a:lnTo>
                <a:close/>
              </a:path>
            </a:pathLst>
          </a:custGeom>
          <a:solidFill>
            <a:schemeClr val="bg1">
              <a:lumMod val="65000"/>
            </a:schemeClr>
          </a:solidFill>
        </p:spPr>
        <p:txBody>
          <a:bodyPr wrap="square" lIns="0" tIns="0" rIns="0" bIns="0" rtlCol="0"/>
          <a:lstStyle/>
          <a:p>
            <a:endParaRPr>
              <a:solidFill>
                <a:schemeClr val="accent3">
                  <a:lumMod val="40000"/>
                  <a:lumOff val="60000"/>
                </a:schemeClr>
              </a:solidFill>
            </a:endParaRPr>
          </a:p>
        </p:txBody>
      </p:sp>
      <p:sp>
        <p:nvSpPr>
          <p:cNvPr id="6" name="object 6"/>
          <p:cNvSpPr/>
          <p:nvPr/>
        </p:nvSpPr>
        <p:spPr>
          <a:xfrm>
            <a:off x="7835207" y="6870192"/>
            <a:ext cx="73660" cy="283845"/>
          </a:xfrm>
          <a:custGeom>
            <a:avLst/>
            <a:gdLst/>
            <a:ahLst/>
            <a:cxnLst/>
            <a:rect l="l" t="t" r="r" b="b"/>
            <a:pathLst>
              <a:path w="73659" h="283845">
                <a:moveTo>
                  <a:pt x="73152" y="283464"/>
                </a:moveTo>
                <a:lnTo>
                  <a:pt x="44196" y="283464"/>
                </a:lnTo>
                <a:lnTo>
                  <a:pt x="39624" y="281940"/>
                </a:lnTo>
                <a:lnTo>
                  <a:pt x="35052" y="281940"/>
                </a:lnTo>
                <a:lnTo>
                  <a:pt x="32004" y="280416"/>
                </a:lnTo>
                <a:lnTo>
                  <a:pt x="22860" y="277368"/>
                </a:lnTo>
                <a:lnTo>
                  <a:pt x="19812" y="275843"/>
                </a:lnTo>
                <a:lnTo>
                  <a:pt x="7620" y="263652"/>
                </a:lnTo>
                <a:lnTo>
                  <a:pt x="6096" y="260604"/>
                </a:lnTo>
                <a:lnTo>
                  <a:pt x="3048" y="257556"/>
                </a:lnTo>
                <a:lnTo>
                  <a:pt x="3048" y="252983"/>
                </a:lnTo>
                <a:lnTo>
                  <a:pt x="0" y="243840"/>
                </a:lnTo>
                <a:lnTo>
                  <a:pt x="0" y="0"/>
                </a:lnTo>
                <a:lnTo>
                  <a:pt x="73152" y="0"/>
                </a:lnTo>
                <a:lnTo>
                  <a:pt x="73152" y="283464"/>
                </a:lnTo>
                <a:close/>
              </a:path>
            </a:pathLst>
          </a:custGeom>
          <a:solidFill>
            <a:srgbClr val="7030A0"/>
          </a:solidFill>
        </p:spPr>
        <p:txBody>
          <a:bodyPr wrap="square" lIns="0" tIns="0" rIns="0" bIns="0" rtlCol="0"/>
          <a:lstStyle/>
          <a:p>
            <a:endParaRPr/>
          </a:p>
        </p:txBody>
      </p:sp>
      <p:sp>
        <p:nvSpPr>
          <p:cNvPr id="8" name="object 8"/>
          <p:cNvSpPr/>
          <p:nvPr/>
        </p:nvSpPr>
        <p:spPr>
          <a:xfrm>
            <a:off x="2522543" y="7303007"/>
            <a:ext cx="2527300" cy="257810"/>
          </a:xfrm>
          <a:custGeom>
            <a:avLst/>
            <a:gdLst/>
            <a:ahLst/>
            <a:cxnLst/>
            <a:rect l="l" t="t" r="r" b="b"/>
            <a:pathLst>
              <a:path w="2527300" h="257809">
                <a:moveTo>
                  <a:pt x="2526792" y="257556"/>
                </a:moveTo>
                <a:lnTo>
                  <a:pt x="0" y="257556"/>
                </a:lnTo>
                <a:lnTo>
                  <a:pt x="0" y="0"/>
                </a:lnTo>
                <a:lnTo>
                  <a:pt x="2526792" y="0"/>
                </a:lnTo>
                <a:lnTo>
                  <a:pt x="2526792" y="257556"/>
                </a:lnTo>
                <a:close/>
              </a:path>
            </a:pathLst>
          </a:custGeom>
          <a:solidFill>
            <a:srgbClr val="008CD1"/>
          </a:solidFill>
        </p:spPr>
        <p:txBody>
          <a:bodyPr wrap="square" lIns="0" tIns="0" rIns="0" bIns="0" rtlCol="0"/>
          <a:lstStyle/>
          <a:p>
            <a:endParaRPr/>
          </a:p>
        </p:txBody>
      </p:sp>
      <p:sp>
        <p:nvSpPr>
          <p:cNvPr id="9" name="object 9"/>
          <p:cNvSpPr/>
          <p:nvPr/>
        </p:nvSpPr>
        <p:spPr>
          <a:xfrm>
            <a:off x="2522543" y="1403604"/>
            <a:ext cx="2527300" cy="0"/>
          </a:xfrm>
          <a:custGeom>
            <a:avLst/>
            <a:gdLst/>
            <a:ahLst/>
            <a:cxnLst/>
            <a:rect l="l" t="t" r="r" b="b"/>
            <a:pathLst>
              <a:path w="2527300">
                <a:moveTo>
                  <a:pt x="0" y="0"/>
                </a:moveTo>
                <a:lnTo>
                  <a:pt x="2526792" y="0"/>
                </a:lnTo>
              </a:path>
            </a:pathLst>
          </a:custGeom>
          <a:ln w="45719">
            <a:solidFill>
              <a:srgbClr val="008CD1"/>
            </a:solidFill>
          </a:ln>
        </p:spPr>
        <p:txBody>
          <a:bodyPr wrap="square" lIns="0" tIns="0" rIns="0" bIns="0" rtlCol="0"/>
          <a:lstStyle/>
          <a:p>
            <a:endParaRPr/>
          </a:p>
        </p:txBody>
      </p:sp>
      <p:sp>
        <p:nvSpPr>
          <p:cNvPr id="10" name="object 10"/>
          <p:cNvSpPr/>
          <p:nvPr/>
        </p:nvSpPr>
        <p:spPr>
          <a:xfrm>
            <a:off x="5049335" y="7303007"/>
            <a:ext cx="2527300" cy="257810"/>
          </a:xfrm>
          <a:custGeom>
            <a:avLst/>
            <a:gdLst/>
            <a:ahLst/>
            <a:cxnLst/>
            <a:rect l="l" t="t" r="r" b="b"/>
            <a:pathLst>
              <a:path w="2527300" h="257809">
                <a:moveTo>
                  <a:pt x="2526792" y="257556"/>
                </a:moveTo>
                <a:lnTo>
                  <a:pt x="0" y="257556"/>
                </a:lnTo>
                <a:lnTo>
                  <a:pt x="0" y="0"/>
                </a:lnTo>
                <a:lnTo>
                  <a:pt x="2526792" y="0"/>
                </a:lnTo>
                <a:lnTo>
                  <a:pt x="2526792" y="257556"/>
                </a:lnTo>
                <a:close/>
              </a:path>
            </a:pathLst>
          </a:custGeom>
          <a:solidFill>
            <a:schemeClr val="bg1">
              <a:lumMod val="65000"/>
            </a:schemeClr>
          </a:solidFill>
        </p:spPr>
        <p:txBody>
          <a:bodyPr wrap="square" lIns="0" tIns="0" rIns="0" bIns="0" rtlCol="0"/>
          <a:lstStyle/>
          <a:p>
            <a:endParaRPr/>
          </a:p>
        </p:txBody>
      </p:sp>
      <p:sp>
        <p:nvSpPr>
          <p:cNvPr id="11" name="object 11"/>
          <p:cNvSpPr/>
          <p:nvPr/>
        </p:nvSpPr>
        <p:spPr>
          <a:xfrm>
            <a:off x="5049335" y="1403604"/>
            <a:ext cx="2527300" cy="0"/>
          </a:xfrm>
          <a:custGeom>
            <a:avLst/>
            <a:gdLst/>
            <a:ahLst/>
            <a:cxnLst/>
            <a:rect l="l" t="t" r="r" b="b"/>
            <a:pathLst>
              <a:path w="2527300">
                <a:moveTo>
                  <a:pt x="0" y="0"/>
                </a:moveTo>
                <a:lnTo>
                  <a:pt x="2526792" y="0"/>
                </a:lnTo>
              </a:path>
            </a:pathLst>
          </a:custGeom>
          <a:ln w="45719">
            <a:solidFill>
              <a:schemeClr val="bg1">
                <a:lumMod val="65000"/>
              </a:schemeClr>
            </a:solidFill>
          </a:ln>
        </p:spPr>
        <p:txBody>
          <a:bodyPr wrap="square" lIns="0" tIns="0" rIns="0" bIns="0" rtlCol="0"/>
          <a:lstStyle/>
          <a:p>
            <a:endParaRPr/>
          </a:p>
        </p:txBody>
      </p:sp>
      <p:sp>
        <p:nvSpPr>
          <p:cNvPr id="12" name="object 12"/>
          <p:cNvSpPr/>
          <p:nvPr/>
        </p:nvSpPr>
        <p:spPr>
          <a:xfrm>
            <a:off x="7576128" y="7303007"/>
            <a:ext cx="2504440" cy="257810"/>
          </a:xfrm>
          <a:custGeom>
            <a:avLst/>
            <a:gdLst/>
            <a:ahLst/>
            <a:cxnLst/>
            <a:rect l="l" t="t" r="r" b="b"/>
            <a:pathLst>
              <a:path w="2504440" h="257809">
                <a:moveTo>
                  <a:pt x="2503932" y="257556"/>
                </a:moveTo>
                <a:lnTo>
                  <a:pt x="0" y="257556"/>
                </a:lnTo>
                <a:lnTo>
                  <a:pt x="0" y="0"/>
                </a:lnTo>
                <a:lnTo>
                  <a:pt x="2503932" y="0"/>
                </a:lnTo>
                <a:lnTo>
                  <a:pt x="2503932" y="257556"/>
                </a:lnTo>
                <a:close/>
              </a:path>
            </a:pathLst>
          </a:custGeom>
          <a:solidFill>
            <a:schemeClr val="accent2">
              <a:lumMod val="40000"/>
              <a:lumOff val="60000"/>
            </a:schemeClr>
          </a:solidFill>
        </p:spPr>
        <p:txBody>
          <a:bodyPr wrap="square" lIns="0" tIns="0" rIns="0" bIns="0" rtlCol="0"/>
          <a:lstStyle/>
          <a:p>
            <a:endParaRPr/>
          </a:p>
        </p:txBody>
      </p:sp>
      <p:sp>
        <p:nvSpPr>
          <p:cNvPr id="13" name="object 13"/>
          <p:cNvSpPr/>
          <p:nvPr/>
        </p:nvSpPr>
        <p:spPr>
          <a:xfrm>
            <a:off x="7576128" y="1403604"/>
            <a:ext cx="2504440" cy="0"/>
          </a:xfrm>
          <a:custGeom>
            <a:avLst/>
            <a:gdLst/>
            <a:ahLst/>
            <a:cxnLst/>
            <a:rect l="l" t="t" r="r" b="b"/>
            <a:pathLst>
              <a:path w="2504440">
                <a:moveTo>
                  <a:pt x="0" y="0"/>
                </a:moveTo>
                <a:lnTo>
                  <a:pt x="2503932" y="0"/>
                </a:lnTo>
              </a:path>
            </a:pathLst>
          </a:custGeom>
          <a:ln w="45719">
            <a:solidFill>
              <a:schemeClr val="accent2">
                <a:lumMod val="40000"/>
                <a:lumOff val="60000"/>
              </a:schemeClr>
            </a:solidFill>
          </a:ln>
        </p:spPr>
        <p:txBody>
          <a:bodyPr wrap="square" lIns="0" tIns="0" rIns="0" bIns="0" rtlCol="0"/>
          <a:lstStyle/>
          <a:p>
            <a:endParaRPr/>
          </a:p>
        </p:txBody>
      </p:sp>
      <p:sp>
        <p:nvSpPr>
          <p:cNvPr id="14" name="object 14"/>
          <p:cNvSpPr/>
          <p:nvPr/>
        </p:nvSpPr>
        <p:spPr>
          <a:xfrm>
            <a:off x="-1200" y="7303007"/>
            <a:ext cx="2524125" cy="257810"/>
          </a:xfrm>
          <a:custGeom>
            <a:avLst/>
            <a:gdLst/>
            <a:ahLst/>
            <a:cxnLst/>
            <a:rect l="l" t="t" r="r" b="b"/>
            <a:pathLst>
              <a:path w="2524125" h="257809">
                <a:moveTo>
                  <a:pt x="2523743" y="257556"/>
                </a:moveTo>
                <a:lnTo>
                  <a:pt x="0" y="257556"/>
                </a:lnTo>
                <a:lnTo>
                  <a:pt x="0" y="0"/>
                </a:lnTo>
                <a:lnTo>
                  <a:pt x="2523743" y="0"/>
                </a:lnTo>
                <a:lnTo>
                  <a:pt x="2523743" y="257556"/>
                </a:lnTo>
                <a:close/>
              </a:path>
            </a:pathLst>
          </a:custGeom>
          <a:solidFill>
            <a:srgbClr val="7030A0"/>
          </a:solidFill>
        </p:spPr>
        <p:txBody>
          <a:bodyPr wrap="square" lIns="0" tIns="0" rIns="0" bIns="0" rtlCol="0"/>
          <a:lstStyle/>
          <a:p>
            <a:endParaRPr/>
          </a:p>
        </p:txBody>
      </p:sp>
      <p:sp>
        <p:nvSpPr>
          <p:cNvPr id="15" name="object 15"/>
          <p:cNvSpPr/>
          <p:nvPr/>
        </p:nvSpPr>
        <p:spPr>
          <a:xfrm>
            <a:off x="-1200" y="1403604"/>
            <a:ext cx="2524125" cy="0"/>
          </a:xfrm>
          <a:custGeom>
            <a:avLst/>
            <a:gdLst/>
            <a:ahLst/>
            <a:cxnLst/>
            <a:rect l="l" t="t" r="r" b="b"/>
            <a:pathLst>
              <a:path w="2524125">
                <a:moveTo>
                  <a:pt x="0" y="0"/>
                </a:moveTo>
                <a:lnTo>
                  <a:pt x="2523743" y="0"/>
                </a:lnTo>
              </a:path>
            </a:pathLst>
          </a:custGeom>
          <a:ln w="45719">
            <a:solidFill>
              <a:srgbClr val="7030A0"/>
            </a:solidFill>
          </a:ln>
        </p:spPr>
        <p:txBody>
          <a:bodyPr wrap="square" lIns="0" tIns="0" rIns="0" bIns="0" rtlCol="0"/>
          <a:lstStyle/>
          <a:p>
            <a:endParaRPr/>
          </a:p>
        </p:txBody>
      </p:sp>
      <p:sp>
        <p:nvSpPr>
          <p:cNvPr id="16" name="object 16"/>
          <p:cNvSpPr txBox="1">
            <a:spLocks noGrp="1"/>
          </p:cNvSpPr>
          <p:nvPr>
            <p:ph type="title"/>
          </p:nvPr>
        </p:nvSpPr>
        <p:spPr>
          <a:xfrm>
            <a:off x="546100" y="384332"/>
            <a:ext cx="8560916" cy="630300"/>
          </a:xfrm>
          <a:prstGeom prst="rect">
            <a:avLst/>
          </a:prstGeom>
        </p:spPr>
        <p:txBody>
          <a:bodyPr vert="horz" wrap="square" lIns="0" tIns="14604" rIns="0" bIns="0" rtlCol="0">
            <a:spAutoFit/>
          </a:bodyPr>
          <a:lstStyle/>
          <a:p>
            <a:pPr marL="12700" algn="ctr">
              <a:spcBef>
                <a:spcPts val="114"/>
              </a:spcBef>
            </a:pPr>
            <a:r>
              <a:rPr lang="en-US" sz="4000" spc="-45" dirty="0"/>
              <a:t>Steps to Create a Company in Greece</a:t>
            </a:r>
            <a:endParaRPr sz="4000" dirty="0"/>
          </a:p>
        </p:txBody>
      </p:sp>
      <p:sp>
        <p:nvSpPr>
          <p:cNvPr id="2" name="Text Placeholder 1">
            <a:extLst>
              <a:ext uri="{FF2B5EF4-FFF2-40B4-BE49-F238E27FC236}">
                <a16:creationId xmlns:a16="http://schemas.microsoft.com/office/drawing/2014/main" xmlns="" id="{C2DC2DA5-DE64-4CE2-B204-D5421FFB3549}"/>
              </a:ext>
            </a:extLst>
          </p:cNvPr>
          <p:cNvSpPr>
            <a:spLocks noGrp="1"/>
          </p:cNvSpPr>
          <p:nvPr>
            <p:ph type="body" idx="1"/>
          </p:nvPr>
        </p:nvSpPr>
        <p:spPr>
          <a:xfrm>
            <a:off x="615612" y="1633932"/>
            <a:ext cx="9245569" cy="3686778"/>
          </a:xfrm>
        </p:spPr>
        <p:txBody>
          <a:bodyPr/>
          <a:lstStyle/>
          <a:p>
            <a:pPr marL="12064" marR="332740">
              <a:lnSpc>
                <a:spcPct val="121700"/>
              </a:lnSpc>
              <a:spcBef>
                <a:spcPts val="95"/>
              </a:spcBef>
              <a:tabLst>
                <a:tab pos="407034" algn="l"/>
                <a:tab pos="407670" algn="l"/>
              </a:tabLst>
            </a:pPr>
            <a:r>
              <a:rPr lang="en-US" sz="2800" spc="20" dirty="0"/>
              <a:t>7</a:t>
            </a:r>
            <a:r>
              <a:rPr lang="en-US" sz="2800" spc="20" baseline="30000" dirty="0"/>
              <a:t>th</a:t>
            </a:r>
            <a:r>
              <a:rPr lang="en-US" sz="2800" spc="20" dirty="0"/>
              <a:t> STEP: INSURANCE AGENCY register</a:t>
            </a:r>
          </a:p>
          <a:p>
            <a:pPr marL="12064" marR="332740">
              <a:lnSpc>
                <a:spcPct val="121700"/>
              </a:lnSpc>
              <a:spcBef>
                <a:spcPts val="95"/>
              </a:spcBef>
              <a:tabLst>
                <a:tab pos="407034" algn="l"/>
                <a:tab pos="407670" algn="l"/>
              </a:tabLst>
            </a:pPr>
            <a:endParaRPr lang="en-US" sz="2400" spc="20" dirty="0"/>
          </a:p>
          <a:p>
            <a:pPr marL="354964" marR="332740" indent="-342900">
              <a:lnSpc>
                <a:spcPct val="121700"/>
              </a:lnSpc>
              <a:spcBef>
                <a:spcPts val="95"/>
              </a:spcBef>
              <a:buFont typeface="Arial" panose="020B0604020202020204" pitchFamily="34" charset="0"/>
              <a:buChar char="•"/>
              <a:tabLst>
                <a:tab pos="407034" algn="l"/>
                <a:tab pos="407670" algn="l"/>
              </a:tabLst>
            </a:pPr>
            <a:r>
              <a:rPr lang="en-US" sz="2400" spc="20" dirty="0"/>
              <a:t>As a rule, compulsory (N2084 / 92), natural persons and persons are registered with the Insurance </a:t>
            </a:r>
            <a:r>
              <a:rPr lang="el-GR" sz="2400" spc="20" dirty="0"/>
              <a:t>Β</a:t>
            </a:r>
            <a:r>
              <a:rPr lang="en-US" sz="2400" spc="20" dirty="0" err="1"/>
              <a:t>ody</a:t>
            </a:r>
            <a:r>
              <a:rPr lang="en-US" sz="2400" spc="20" dirty="0"/>
              <a:t>, partners-members of legal entities over 18 years of age, when the activity is carried out in a city over 2,000 people (in some cases smaller).</a:t>
            </a:r>
          </a:p>
          <a:p>
            <a:pPr marL="354964" marR="332740" indent="-342900">
              <a:lnSpc>
                <a:spcPct val="121700"/>
              </a:lnSpc>
              <a:spcBef>
                <a:spcPts val="95"/>
              </a:spcBef>
              <a:buFont typeface="Arial" panose="020B0604020202020204" pitchFamily="34" charset="0"/>
              <a:buChar char="•"/>
              <a:tabLst>
                <a:tab pos="407034" algn="l"/>
                <a:tab pos="407670" algn="l"/>
              </a:tabLst>
            </a:pPr>
            <a:r>
              <a:rPr lang="en-US" sz="2400" spc="20" dirty="0"/>
              <a:t>if the company employs staff, it is compulsorily registered with the Insurance Body and can then hire and insure employees</a:t>
            </a:r>
          </a:p>
        </p:txBody>
      </p:sp>
      <p:sp>
        <p:nvSpPr>
          <p:cNvPr id="18" name="TextBox 17">
            <a:extLst>
              <a:ext uri="{FF2B5EF4-FFF2-40B4-BE49-F238E27FC236}">
                <a16:creationId xmlns:a16="http://schemas.microsoft.com/office/drawing/2014/main" xmlns="" id="{8028AFC5-7671-4B82-993C-322323E2B715}"/>
              </a:ext>
            </a:extLst>
          </p:cNvPr>
          <p:cNvSpPr txBox="1"/>
          <p:nvPr/>
        </p:nvSpPr>
        <p:spPr>
          <a:xfrm>
            <a:off x="8556313" y="6871106"/>
            <a:ext cx="1304868" cy="369332"/>
          </a:xfrm>
          <a:prstGeom prst="rect">
            <a:avLst/>
          </a:prstGeom>
          <a:noFill/>
        </p:spPr>
        <p:txBody>
          <a:bodyPr wrap="square" rtlCol="0">
            <a:spAutoFit/>
          </a:bodyPr>
          <a:lstStyle/>
          <a:p>
            <a:r>
              <a:rPr lang="en-US" b="1" dirty="0" err="1"/>
              <a:t>Agriniou</a:t>
            </a:r>
            <a:endParaRPr lang="en-US" b="1" dirty="0"/>
          </a:p>
        </p:txBody>
      </p:sp>
      <p:sp>
        <p:nvSpPr>
          <p:cNvPr id="19" name="Isosceles Triangle 18">
            <a:extLst>
              <a:ext uri="{FF2B5EF4-FFF2-40B4-BE49-F238E27FC236}">
                <a16:creationId xmlns:a16="http://schemas.microsoft.com/office/drawing/2014/main" xmlns="" id="{8C34EB8A-263F-414D-9DD7-7CB0F6C6669D}"/>
              </a:ext>
            </a:extLst>
          </p:cNvPr>
          <p:cNvSpPr/>
          <p:nvPr/>
        </p:nvSpPr>
        <p:spPr>
          <a:xfrm>
            <a:off x="7576128" y="6981824"/>
            <a:ext cx="218439" cy="147897"/>
          </a:xfrm>
          <a:prstGeom prst="triangl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ln w="22225">
                <a:noFill/>
                <a:prstDash val="solid"/>
              </a:ln>
              <a:solidFill>
                <a:schemeClr val="accent2">
                  <a:lumMod val="40000"/>
                  <a:lumOff val="60000"/>
                </a:schemeClr>
              </a:solidFill>
            </a:endParaRPr>
          </a:p>
        </p:txBody>
      </p:sp>
    </p:spTree>
    <p:extLst>
      <p:ext uri="{BB962C8B-B14F-4D97-AF65-F5344CB8AC3E}">
        <p14:creationId xmlns:p14="http://schemas.microsoft.com/office/powerpoint/2010/main" val="33051218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C0066"/>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1401</TotalTime>
  <Words>688</Words>
  <Application>Microsoft Office PowerPoint</Application>
  <PresentationFormat>Προσαρμογή</PresentationFormat>
  <Paragraphs>120</Paragraphs>
  <Slides>14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14</vt:i4>
      </vt:variant>
    </vt:vector>
  </HeadingPairs>
  <TitlesOfParts>
    <vt:vector size="18" baseType="lpstr">
      <vt:lpstr>Arial</vt:lpstr>
      <vt:lpstr>Calibri</vt:lpstr>
      <vt:lpstr>Palatino Linotype</vt:lpstr>
      <vt:lpstr>Office Theme</vt:lpstr>
      <vt:lpstr>Erasmus+  Project “2019-1-ES01-KA202-065847”</vt:lpstr>
      <vt:lpstr>Steps to Create a Company in Greece</vt:lpstr>
      <vt:lpstr>Steps to Create a Company in Greece</vt:lpstr>
      <vt:lpstr>Steps to Create a Company in Greece</vt:lpstr>
      <vt:lpstr>Steps to Create a Company in Greece</vt:lpstr>
      <vt:lpstr>Steps to Create a Company in Greece</vt:lpstr>
      <vt:lpstr>Steps to Create a Company in Greece</vt:lpstr>
      <vt:lpstr>Steps to Create a Company in Greece</vt:lpstr>
      <vt:lpstr>Steps to Create a Company in Greece</vt:lpstr>
      <vt:lpstr>Steps to Create a Company in Greece</vt:lpstr>
      <vt:lpstr>Steps to Create a Company in Greece</vt:lpstr>
      <vt:lpstr>Steps to Create a Company in Greece</vt:lpstr>
      <vt:lpstr>Steps to Create a Company in Greece</vt:lpstr>
      <vt:lpstr>DIEK Agriniou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PowerPoint - final_present.pptx</dc:title>
  <dc:creator>ÎfiÎ¹Î¬Î½Î½Î·Ï‡</dc:creator>
  <cp:lastModifiedBy>user</cp:lastModifiedBy>
  <cp:revision>132</cp:revision>
  <dcterms:created xsi:type="dcterms:W3CDTF">2019-11-24T08:26:20Z</dcterms:created>
  <dcterms:modified xsi:type="dcterms:W3CDTF">2020-02-26T07:20:09Z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2018-10-20T00:00:00Z</vt:filetime>
  </property>
  <property fmtid="{D5CDD505-2E9C-101B-9397-08002B2CF9AE}" pid="3" name="LastSaved">
    <vt:filetime>2019-11-24T00:00:00Z</vt:filetime>
  </property>
</Properties>
</file>