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sldIdLst>
    <p:sldId id="262" r:id="rId2"/>
    <p:sldId id="257" r:id="rId3"/>
    <p:sldId id="268" r:id="rId4"/>
    <p:sldId id="258" r:id="rId5"/>
    <p:sldId id="265" r:id="rId6"/>
    <p:sldId id="264" r:id="rId7"/>
    <p:sldId id="259" r:id="rId8"/>
    <p:sldId id="266" r:id="rId9"/>
    <p:sldId id="261" r:id="rId10"/>
    <p:sldId id="263" r:id="rId11"/>
    <p:sldId id="267" r:id="rId12"/>
    <p:sldId id="260"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8007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84199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411969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209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2518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81E2CE4-A387-4F58-8CF7-CF665351855E}" type="datetimeFigureOut">
              <a:rPr lang="es-ES" smtClean="0"/>
              <a:t>18/06/2021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99847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81E2CE4-A387-4F58-8CF7-CF665351855E}" type="datetimeFigureOut">
              <a:rPr lang="es-ES" smtClean="0"/>
              <a:t>18/06/2021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34992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72511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1094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391899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822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81E2CE4-A387-4F58-8CF7-CF665351855E}" type="datetimeFigureOut">
              <a:rPr lang="es-ES" smtClean="0"/>
              <a:t>18/06/2021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17719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09185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81E2CE4-A387-4F58-8CF7-CF665351855E}" type="datetimeFigureOut">
              <a:rPr lang="es-ES" smtClean="0"/>
              <a:t>18/06/2021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4484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81E2CE4-A387-4F58-8CF7-CF665351855E}" type="datetimeFigureOut">
              <a:rPr lang="es-ES" smtClean="0"/>
              <a:t>18/06/2021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339935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81E2CE4-A387-4F58-8CF7-CF665351855E}" type="datetimeFigureOut">
              <a:rPr lang="es-ES" smtClean="0"/>
              <a:t>18/06/2021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29651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1204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81E2CE4-A387-4F58-8CF7-CF665351855E}" type="datetimeFigureOut">
              <a:rPr lang="es-ES" smtClean="0"/>
              <a:t>18/06/2021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EBB0E59-59F1-49FE-9934-CAD7A98AC525}" type="slidenum">
              <a:rPr lang="es-ES" smtClean="0"/>
              <a:t>‹Nº›</a:t>
            </a:fld>
            <a:endParaRPr lang="es-ES"/>
          </a:p>
        </p:txBody>
      </p:sp>
    </p:spTree>
    <p:extLst>
      <p:ext uri="{BB962C8B-B14F-4D97-AF65-F5344CB8AC3E}">
        <p14:creationId xmlns:p14="http://schemas.microsoft.com/office/powerpoint/2010/main" val="135287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81E2CE4-A387-4F58-8CF7-CF665351855E}" type="datetimeFigureOut">
              <a:rPr lang="es-ES" smtClean="0"/>
              <a:t>18/06/2021</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EBB0E59-59F1-49FE-9934-CAD7A98AC525}" type="slidenum">
              <a:rPr lang="es-ES" smtClean="0"/>
              <a:t>‹Nº›</a:t>
            </a:fld>
            <a:endParaRPr lang="es-ES"/>
          </a:p>
        </p:txBody>
      </p:sp>
    </p:spTree>
    <p:extLst>
      <p:ext uri="{BB962C8B-B14F-4D97-AF65-F5344CB8AC3E}">
        <p14:creationId xmlns:p14="http://schemas.microsoft.com/office/powerpoint/2010/main" val="329786039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absvetpro.simplesite.com/" TargetMode="Externa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0B2C6-227D-47B5-B34F-8EBB6477189C}"/>
              </a:ext>
            </a:extLst>
          </p:cNvPr>
          <p:cNvSpPr>
            <a:spLocks noGrp="1"/>
          </p:cNvSpPr>
          <p:nvPr>
            <p:ph type="title"/>
          </p:nvPr>
        </p:nvSpPr>
        <p:spPr>
          <a:xfrm>
            <a:off x="838200" y="1"/>
            <a:ext cx="10515600" cy="2038120"/>
          </a:xfrm>
        </p:spPr>
        <p:txBody>
          <a:bodyPr/>
          <a:lstStyle/>
          <a:p>
            <a:pPr algn="ctr"/>
            <a:r>
              <a:rPr lang="es-ES" b="1" u="dbl" dirty="0" smtClean="0">
                <a:effectLst>
                  <a:outerShdw blurRad="38100" dist="38100" dir="2700000" algn="tl">
                    <a:srgbClr val="000000">
                      <a:alpha val="43137"/>
                    </a:srgbClr>
                  </a:outerShdw>
                </a:effectLst>
              </a:rPr>
              <a:t>iv </a:t>
            </a:r>
            <a:r>
              <a:rPr lang="es-ES" b="1" u="dbl" dirty="0">
                <a:effectLst>
                  <a:outerShdw blurRad="38100" dist="38100" dir="2700000" algn="tl">
                    <a:srgbClr val="000000">
                      <a:alpha val="43137"/>
                    </a:srgbClr>
                  </a:outerShdw>
                </a:effectLst>
              </a:rPr>
              <a:t>INTERNATIONAL MEETING </a:t>
            </a:r>
            <a:r>
              <a:rPr lang="es-ES" b="1" u="dbl" dirty="0" smtClean="0">
                <a:effectLst>
                  <a:outerShdw blurRad="38100" dist="38100" dir="2700000" algn="tl">
                    <a:srgbClr val="000000">
                      <a:alpha val="43137"/>
                    </a:srgbClr>
                  </a:outerShdw>
                </a:effectLst>
              </a:rPr>
              <a:t>FROM romania</a:t>
            </a:r>
            <a:r>
              <a:rPr lang="es-ES" b="1" u="dbl" dirty="0">
                <a:effectLst>
                  <a:outerShdw blurRad="38100" dist="38100" dir="2700000" algn="tl">
                    <a:srgbClr val="000000">
                      <a:alpha val="43137"/>
                    </a:srgbClr>
                  </a:outerShdw>
                </a:effectLst>
              </a:rPr>
              <a:t/>
            </a:r>
            <a:br>
              <a:rPr lang="es-ES" b="1" u="dbl" dirty="0">
                <a:effectLst>
                  <a:outerShdw blurRad="38100" dist="38100" dir="2700000" algn="tl">
                    <a:srgbClr val="000000">
                      <a:alpha val="43137"/>
                    </a:srgbClr>
                  </a:outerShdw>
                </a:effectLst>
              </a:rPr>
            </a:br>
            <a:r>
              <a:rPr lang="es-ES" b="1" u="dbl" dirty="0" err="1">
                <a:solidFill>
                  <a:srgbClr val="FF0000"/>
                </a:solidFill>
                <a:effectLst>
                  <a:outerShdw blurRad="38100" dist="38100" dir="2700000" algn="tl">
                    <a:srgbClr val="000000">
                      <a:alpha val="43137"/>
                    </a:srgbClr>
                  </a:outerShdw>
                </a:effectLst>
              </a:rPr>
              <a:t>absvetpro</a:t>
            </a:r>
            <a:endParaRPr lang="es-ES" b="1" u="dbl" dirty="0">
              <a:solidFill>
                <a:srgbClr val="FF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E3D9BE95-461A-48BC-8E6A-059A2EBE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04" y="4917243"/>
            <a:ext cx="5113433" cy="1468784"/>
          </a:xfrm>
          <a:prstGeom prst="rect">
            <a:avLst/>
          </a:prstGeom>
        </p:spPr>
      </p:pic>
      <p:pic>
        <p:nvPicPr>
          <p:cNvPr id="5" name="Imagen 4">
            <a:extLst>
              <a:ext uri="{FF2B5EF4-FFF2-40B4-BE49-F238E27FC236}">
                <a16:creationId xmlns:a16="http://schemas.microsoft.com/office/drawing/2014/main" id="{C8AD5FC9-58EF-4CDA-8E98-57F1EA673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20" y="1570674"/>
            <a:ext cx="3238959" cy="1858326"/>
          </a:xfrm>
          <a:prstGeom prst="rect">
            <a:avLst/>
          </a:prstGeom>
        </p:spPr>
      </p:pic>
      <p:pic>
        <p:nvPicPr>
          <p:cNvPr id="6" name="image90.png">
            <a:extLst>
              <a:ext uri="{FF2B5EF4-FFF2-40B4-BE49-F238E27FC236}">
                <a16:creationId xmlns:a16="http://schemas.microsoft.com/office/drawing/2014/main" id="{A03D6341-3AD4-47EB-941A-1CAE8C02C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766" y="4886521"/>
            <a:ext cx="4683929" cy="146878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659F0AB-FA91-4EA8-9C79-8BF3DFC84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469" y="3608794"/>
            <a:ext cx="8331846" cy="1096736"/>
          </a:xfrm>
          <a:prstGeom prst="rect">
            <a:avLst/>
          </a:prstGeom>
        </p:spPr>
      </p:pic>
    </p:spTree>
    <p:extLst>
      <p:ext uri="{BB962C8B-B14F-4D97-AF65-F5344CB8AC3E}">
        <p14:creationId xmlns:p14="http://schemas.microsoft.com/office/powerpoint/2010/main" val="22873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742B1-C5E9-461A-83B4-FE83BAF4C466}"/>
              </a:ext>
            </a:extLst>
          </p:cNvPr>
          <p:cNvSpPr>
            <a:spLocks noGrp="1"/>
          </p:cNvSpPr>
          <p:nvPr>
            <p:ph type="title"/>
          </p:nvPr>
        </p:nvSpPr>
        <p:spPr>
          <a:xfrm>
            <a:off x="6687239" y="1426312"/>
            <a:ext cx="4590987" cy="788382"/>
          </a:xfrm>
        </p:spPr>
        <p:txBody>
          <a:bodyPr>
            <a:normAutofit fontScale="90000"/>
          </a:bodyPr>
          <a:lstStyle/>
          <a:p>
            <a:r>
              <a:rPr lang="es-ES" b="1" dirty="0" err="1"/>
              <a:t>Slovakia</a:t>
            </a:r>
            <a:r>
              <a:rPr lang="es-ES" b="1" dirty="0"/>
              <a:t>
</a:t>
            </a:r>
          </a:p>
        </p:txBody>
      </p:sp>
      <p:sp>
        <p:nvSpPr>
          <p:cNvPr id="3" name="Marcador de contenido 2">
            <a:extLst>
              <a:ext uri="{FF2B5EF4-FFF2-40B4-BE49-F238E27FC236}">
                <a16:creationId xmlns:a16="http://schemas.microsoft.com/office/drawing/2014/main" id="{0678390C-9595-47CB-977C-DEBF01B626E7}"/>
              </a:ext>
            </a:extLst>
          </p:cNvPr>
          <p:cNvSpPr>
            <a:spLocks noGrp="1"/>
          </p:cNvSpPr>
          <p:nvPr>
            <p:ph idx="1"/>
          </p:nvPr>
        </p:nvSpPr>
        <p:spPr>
          <a:xfrm>
            <a:off x="913775" y="2367094"/>
            <a:ext cx="10364452" cy="2821852"/>
          </a:xfrm>
        </p:spPr>
        <p:txBody>
          <a:bodyPr>
            <a:normAutofit/>
          </a:bodyPr>
          <a:lstStyle/>
          <a:p>
            <a:r>
              <a:rPr lang="en-US" sz="3200" dirty="0"/>
              <a:t>ROLL-UP.</a:t>
            </a:r>
          </a:p>
          <a:p>
            <a:endParaRPr lang="en-US" sz="3200" dirty="0"/>
          </a:p>
        </p:txBody>
      </p:sp>
      <p:pic>
        <p:nvPicPr>
          <p:cNvPr id="4" name="Imagen 3">
            <a:extLst>
              <a:ext uri="{FF2B5EF4-FFF2-40B4-BE49-F238E27FC236}">
                <a16:creationId xmlns:a16="http://schemas.microsoft.com/office/drawing/2014/main" id="{466C38E0-84DE-47F7-A7EE-D59EE3E33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6" y="396607"/>
            <a:ext cx="6002470" cy="1596176"/>
          </a:xfrm>
          <a:prstGeom prst="rect">
            <a:avLst/>
          </a:prstGeom>
        </p:spPr>
      </p:pic>
      <p:pic>
        <p:nvPicPr>
          <p:cNvPr id="5" name="Imagen 4">
            <a:extLst>
              <a:ext uri="{FF2B5EF4-FFF2-40B4-BE49-F238E27FC236}">
                <a16:creationId xmlns:a16="http://schemas.microsoft.com/office/drawing/2014/main" id="{AEB3F65D-EA1A-40D5-BFEA-AFA3E07D0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226" y="5691115"/>
            <a:ext cx="5069013" cy="1096736"/>
          </a:xfrm>
          <a:prstGeom prst="rect">
            <a:avLst/>
          </a:prstGeom>
        </p:spPr>
      </p:pic>
      <p:pic>
        <p:nvPicPr>
          <p:cNvPr id="6" name="Imagen 5">
            <a:extLst>
              <a:ext uri="{FF2B5EF4-FFF2-40B4-BE49-F238E27FC236}">
                <a16:creationId xmlns:a16="http://schemas.microsoft.com/office/drawing/2014/main" id="{EADDAE6C-49C3-40E5-91E2-2D40C9F4774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76804" y="466117"/>
            <a:ext cx="1311839" cy="788382"/>
          </a:xfrm>
          <a:prstGeom prst="rect">
            <a:avLst/>
          </a:prstGeom>
        </p:spPr>
      </p:pic>
      <p:pic>
        <p:nvPicPr>
          <p:cNvPr id="8" name="Imagen 7">
            <a:extLst>
              <a:ext uri="{FF2B5EF4-FFF2-40B4-BE49-F238E27FC236}">
                <a16:creationId xmlns:a16="http://schemas.microsoft.com/office/drawing/2014/main" id="{62C7BE80-C81F-4061-BCD5-BB53563BD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2838" y="2284204"/>
            <a:ext cx="3397250" cy="3859165"/>
          </a:xfrm>
          <a:prstGeom prst="rect">
            <a:avLst/>
          </a:prstGeom>
        </p:spPr>
      </p:pic>
    </p:spTree>
    <p:extLst>
      <p:ext uri="{BB962C8B-B14F-4D97-AF65-F5344CB8AC3E}">
        <p14:creationId xmlns:p14="http://schemas.microsoft.com/office/powerpoint/2010/main" val="3612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8913D-3E5C-4CD4-AFB8-0B6D65A94334}"/>
              </a:ext>
            </a:extLst>
          </p:cNvPr>
          <p:cNvSpPr>
            <a:spLocks noGrp="1"/>
          </p:cNvSpPr>
          <p:nvPr>
            <p:ph type="title"/>
          </p:nvPr>
        </p:nvSpPr>
        <p:spPr/>
        <p:txBody>
          <a:bodyPr/>
          <a:lstStyle/>
          <a:p>
            <a:r>
              <a:rPr lang="es-ES" b="1" dirty="0" err="1"/>
              <a:t>Slovakia</a:t>
            </a:r>
            <a:endParaRPr lang="es-ES" dirty="0"/>
          </a:p>
        </p:txBody>
      </p:sp>
      <p:sp>
        <p:nvSpPr>
          <p:cNvPr id="3" name="Marcador de contenido 2">
            <a:extLst>
              <a:ext uri="{FF2B5EF4-FFF2-40B4-BE49-F238E27FC236}">
                <a16:creationId xmlns:a16="http://schemas.microsoft.com/office/drawing/2014/main" id="{615BA296-BD70-42C9-A20F-77D2DAD0A2A7}"/>
              </a:ext>
            </a:extLst>
          </p:cNvPr>
          <p:cNvSpPr>
            <a:spLocks noGrp="1"/>
          </p:cNvSpPr>
          <p:nvPr>
            <p:ph idx="1"/>
          </p:nvPr>
        </p:nvSpPr>
        <p:spPr/>
        <p:txBody>
          <a:bodyPr>
            <a:normAutofit/>
          </a:bodyPr>
          <a:lstStyle/>
          <a:p>
            <a:r>
              <a:rPr lang="en-US" sz="3600" dirty="0"/>
              <a:t>WE DO NOT HAVE ANY PROJECT IMPLEMENTED IN THE VOCATIONAL TRAINING INSTITUTES OF YOUR COUNTRY.</a:t>
            </a:r>
          </a:p>
          <a:p>
            <a:endParaRPr lang="es-ES" dirty="0"/>
          </a:p>
        </p:txBody>
      </p:sp>
    </p:spTree>
    <p:extLst>
      <p:ext uri="{BB962C8B-B14F-4D97-AF65-F5344CB8AC3E}">
        <p14:creationId xmlns:p14="http://schemas.microsoft.com/office/powerpoint/2010/main" val="78677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101F43-A44F-4A8B-AFD9-0EF839456EBD}"/>
              </a:ext>
            </a:extLst>
          </p:cNvPr>
          <p:cNvSpPr>
            <a:spLocks noGrp="1"/>
          </p:cNvSpPr>
          <p:nvPr>
            <p:ph type="title"/>
          </p:nvPr>
        </p:nvSpPr>
        <p:spPr>
          <a:xfrm>
            <a:off x="6467475" y="1553378"/>
            <a:ext cx="4810751" cy="661316"/>
          </a:xfrm>
        </p:spPr>
        <p:txBody>
          <a:bodyPr>
            <a:normAutofit fontScale="90000"/>
          </a:bodyPr>
          <a:lstStyle/>
          <a:p>
            <a:pPr algn="ctr"/>
            <a:r>
              <a:rPr lang="es-ES" b="1" dirty="0"/>
              <a:t>                                      VALUE ADDED TAX
</a:t>
            </a:r>
          </a:p>
        </p:txBody>
      </p:sp>
      <p:sp>
        <p:nvSpPr>
          <p:cNvPr id="3" name="Marcador de contenido 2">
            <a:extLst>
              <a:ext uri="{FF2B5EF4-FFF2-40B4-BE49-F238E27FC236}">
                <a16:creationId xmlns:a16="http://schemas.microsoft.com/office/drawing/2014/main" id="{68AFBA6E-2139-44F7-9648-3282BCEDED5E}"/>
              </a:ext>
            </a:extLst>
          </p:cNvPr>
          <p:cNvSpPr>
            <a:spLocks noGrp="1"/>
          </p:cNvSpPr>
          <p:nvPr>
            <p:ph idx="1"/>
          </p:nvPr>
        </p:nvSpPr>
        <p:spPr>
          <a:xfrm>
            <a:off x="913775" y="2367093"/>
            <a:ext cx="10364452" cy="3759440"/>
          </a:xfrm>
        </p:spPr>
        <p:txBody>
          <a:bodyPr>
            <a:noAutofit/>
          </a:bodyPr>
          <a:lstStyle/>
          <a:p>
            <a:r>
              <a:rPr lang="en-US" sz="2800" cap="none" dirty="0" smtClean="0"/>
              <a:t>we are interested in knowing how vat is settled in each of your countries. which seems to you if you each send me the settlement model and taxes according to the items.
in the case of turkey, there must be some similar tax that it is levied on consumption. could you tell me what percentage and the document</a:t>
            </a:r>
            <a:r>
              <a:rPr lang="en-US" sz="2800" cap="none" dirty="0" smtClean="0"/>
              <a:t>?</a:t>
            </a:r>
          </a:p>
          <a:p>
            <a:r>
              <a:rPr lang="en-US" sz="2800" cap="none" dirty="0" smtClean="0">
                <a:solidFill>
                  <a:srgbClr val="FF0000"/>
                </a:solidFill>
              </a:rPr>
              <a:t>TO BE DELIVERED GREECE AND TURKEY</a:t>
            </a:r>
            <a:endParaRPr lang="es-ES" sz="2800" cap="none" dirty="0">
              <a:solidFill>
                <a:srgbClr val="FF0000"/>
              </a:solidFill>
            </a:endParaRPr>
          </a:p>
        </p:txBody>
      </p:sp>
      <p:pic>
        <p:nvPicPr>
          <p:cNvPr id="4" name="Imagen 3">
            <a:extLst>
              <a:ext uri="{FF2B5EF4-FFF2-40B4-BE49-F238E27FC236}">
                <a16:creationId xmlns:a16="http://schemas.microsoft.com/office/drawing/2014/main" id="{9C700877-3340-430F-AD48-250A57A12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3" y="618516"/>
            <a:ext cx="5896602" cy="1748577"/>
          </a:xfrm>
          <a:prstGeom prst="rect">
            <a:avLst/>
          </a:prstGeom>
        </p:spPr>
      </p:pic>
      <p:pic>
        <p:nvPicPr>
          <p:cNvPr id="5" name="Imagen 4">
            <a:extLst>
              <a:ext uri="{FF2B5EF4-FFF2-40B4-BE49-F238E27FC236}">
                <a16:creationId xmlns:a16="http://schemas.microsoft.com/office/drawing/2014/main" id="{DB65A8BA-420A-4247-A9D3-5F3AF42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680" y="528809"/>
            <a:ext cx="1854811" cy="923807"/>
          </a:xfrm>
          <a:prstGeom prst="rect">
            <a:avLst/>
          </a:prstGeom>
        </p:spPr>
      </p:pic>
      <p:pic>
        <p:nvPicPr>
          <p:cNvPr id="6" name="Imagen 5">
            <a:extLst>
              <a:ext uri="{FF2B5EF4-FFF2-40B4-BE49-F238E27FC236}">
                <a16:creationId xmlns:a16="http://schemas.microsoft.com/office/drawing/2014/main" id="{78AB1A19-BF15-406B-AB08-AB758F613D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292" y="6126533"/>
            <a:ext cx="2941502" cy="661317"/>
          </a:xfrm>
          <a:prstGeom prst="rect">
            <a:avLst/>
          </a:prstGeom>
        </p:spPr>
      </p:pic>
    </p:spTree>
    <p:extLst>
      <p:ext uri="{BB962C8B-B14F-4D97-AF65-F5344CB8AC3E}">
        <p14:creationId xmlns:p14="http://schemas.microsoft.com/office/powerpoint/2010/main" val="326177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2F6D5-F2B7-4135-917E-FA8471AE0BA1}"/>
              </a:ext>
            </a:extLst>
          </p:cNvPr>
          <p:cNvSpPr>
            <a:spLocks noGrp="1"/>
          </p:cNvSpPr>
          <p:nvPr>
            <p:ph type="title"/>
          </p:nvPr>
        </p:nvSpPr>
        <p:spPr/>
        <p:txBody>
          <a:bodyPr/>
          <a:lstStyle/>
          <a:p>
            <a:r>
              <a:rPr lang="es-ES" dirty="0"/>
              <a:t>LAST TASK
</a:t>
            </a:r>
          </a:p>
        </p:txBody>
      </p:sp>
      <p:sp>
        <p:nvSpPr>
          <p:cNvPr id="3" name="Marcador de contenido 2">
            <a:extLst>
              <a:ext uri="{FF2B5EF4-FFF2-40B4-BE49-F238E27FC236}">
                <a16:creationId xmlns:a16="http://schemas.microsoft.com/office/drawing/2014/main" id="{DC5BA154-D8BA-4987-AD76-FAD42548E916}"/>
              </a:ext>
            </a:extLst>
          </p:cNvPr>
          <p:cNvSpPr>
            <a:spLocks noGrp="1"/>
          </p:cNvSpPr>
          <p:nvPr>
            <p:ph idx="1"/>
          </p:nvPr>
        </p:nvSpPr>
        <p:spPr/>
        <p:txBody>
          <a:bodyPr>
            <a:noAutofit/>
          </a:bodyPr>
          <a:lstStyle/>
          <a:p>
            <a:pPr marL="0" indent="0">
              <a:buNone/>
            </a:pPr>
            <a:r>
              <a:rPr lang="en-US" sz="4000" cap="none" dirty="0" smtClean="0"/>
              <a:t>A</a:t>
            </a:r>
            <a:r>
              <a:rPr lang="en-US" sz="4000" cap="none" dirty="0" smtClean="0"/>
              <a:t>ll </a:t>
            </a:r>
            <a:r>
              <a:rPr lang="en-US" sz="4000" cap="none" dirty="0" smtClean="0"/>
              <a:t>departments must </a:t>
            </a:r>
            <a:r>
              <a:rPr lang="en-US" sz="4000" cap="none" smtClean="0"/>
              <a:t>hire </a:t>
            </a:r>
            <a:r>
              <a:rPr lang="en-US" sz="4000" cap="none" smtClean="0"/>
              <a:t>two workers </a:t>
            </a:r>
            <a:r>
              <a:rPr lang="en-US" sz="4000" cap="none" dirty="0" smtClean="0"/>
              <a:t>and make two nominations</a:t>
            </a:r>
            <a:r>
              <a:rPr lang="en-US" sz="4000" dirty="0"/>
              <a:t>
</a:t>
            </a:r>
            <a:endParaRPr lang="es-ES" sz="4000" dirty="0"/>
          </a:p>
        </p:txBody>
      </p:sp>
      <p:pic>
        <p:nvPicPr>
          <p:cNvPr id="4" name="Imagen 3">
            <a:extLst>
              <a:ext uri="{FF2B5EF4-FFF2-40B4-BE49-F238E27FC236}">
                <a16:creationId xmlns:a16="http://schemas.microsoft.com/office/drawing/2014/main" id="{AACA6A18-AF7E-47E5-8ABC-203B55574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226" y="5691115"/>
            <a:ext cx="5069013" cy="1096736"/>
          </a:xfrm>
          <a:prstGeom prst="rect">
            <a:avLst/>
          </a:prstGeom>
        </p:spPr>
      </p:pic>
      <p:pic>
        <p:nvPicPr>
          <p:cNvPr id="5" name="Imagen 4">
            <a:extLst>
              <a:ext uri="{FF2B5EF4-FFF2-40B4-BE49-F238E27FC236}">
                <a16:creationId xmlns:a16="http://schemas.microsoft.com/office/drawing/2014/main" id="{D2B53938-DBD1-4EA1-858C-7C69A52C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3" y="618516"/>
            <a:ext cx="4086490" cy="1748577"/>
          </a:xfrm>
          <a:prstGeom prst="rect">
            <a:avLst/>
          </a:prstGeom>
        </p:spPr>
      </p:pic>
    </p:spTree>
    <p:extLst>
      <p:ext uri="{BB962C8B-B14F-4D97-AF65-F5344CB8AC3E}">
        <p14:creationId xmlns:p14="http://schemas.microsoft.com/office/powerpoint/2010/main" val="80798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68BC73E-8B3F-4092-8C6C-68AD6D3D5A7A}"/>
              </a:ext>
            </a:extLst>
          </p:cNvPr>
          <p:cNvSpPr>
            <a:spLocks noGrp="1"/>
          </p:cNvSpPr>
          <p:nvPr>
            <p:ph type="title"/>
          </p:nvPr>
        </p:nvSpPr>
        <p:spPr>
          <a:xfrm>
            <a:off x="913775" y="294969"/>
            <a:ext cx="10364451" cy="1919726"/>
          </a:xfrm>
        </p:spPr>
        <p:txBody>
          <a:bodyPr/>
          <a:lstStyle/>
          <a:p>
            <a:pPr algn="ctr"/>
            <a:r>
              <a:rPr lang="es-ES" b="1" dirty="0">
                <a:effectLst>
                  <a:outerShdw blurRad="38100" dist="38100" dir="2700000" algn="tl">
                    <a:srgbClr val="000000">
                      <a:alpha val="43137"/>
                    </a:srgbClr>
                  </a:outerShdw>
                </a:effectLst>
              </a:rPr>
              <a:t>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a:effectLst>
                  <a:outerShdw blurRad="38100" dist="38100" dir="2700000" algn="tl">
                    <a:srgbClr val="000000">
                      <a:alpha val="43137"/>
                    </a:srgbClr>
                  </a:outerShdw>
                </a:effectLst>
              </a:rPr>
              <a:t>                                     ROMANIA</a:t>
            </a:r>
          </a:p>
        </p:txBody>
      </p:sp>
      <p:sp>
        <p:nvSpPr>
          <p:cNvPr id="4" name="Marcador de contenido 3">
            <a:extLst>
              <a:ext uri="{FF2B5EF4-FFF2-40B4-BE49-F238E27FC236}">
                <a16:creationId xmlns:a16="http://schemas.microsoft.com/office/drawing/2014/main" id="{4961C220-D53A-4ECF-8C84-85E35CF6F1F6}"/>
              </a:ext>
            </a:extLst>
          </p:cNvPr>
          <p:cNvSpPr>
            <a:spLocks noGrp="1"/>
          </p:cNvSpPr>
          <p:nvPr>
            <p:ph idx="1"/>
          </p:nvPr>
        </p:nvSpPr>
        <p:spPr>
          <a:xfrm>
            <a:off x="913775" y="2367094"/>
            <a:ext cx="10364452" cy="3038284"/>
          </a:xfrm>
        </p:spPr>
        <p:txBody>
          <a:bodyPr>
            <a:normAutofit fontScale="62500" lnSpcReduction="20000"/>
          </a:bodyPr>
          <a:lstStyle/>
          <a:p>
            <a:r>
              <a:rPr lang="es-ES" sz="6000" b="1" dirty="0"/>
              <a:t> </a:t>
            </a:r>
            <a:r>
              <a:rPr lang="es-ES" sz="6000" dirty="0"/>
              <a:t>WORDPRESS WITH A PLUGIN WOOCOMMERCE FOR THE ONLINE STORE.</a:t>
            </a:r>
          </a:p>
          <a:p>
            <a:pPr marL="457200" lvl="1" indent="0">
              <a:buNone/>
            </a:pPr>
            <a:r>
              <a:rPr lang="en-US" sz="4200" dirty="0"/>
              <a:t>. </a:t>
            </a:r>
            <a:r>
              <a:rPr lang="en-US" sz="4200" dirty="0"/>
              <a:t>A website has been made using Google Site, where the tab for the online store appears.</a:t>
            </a:r>
          </a:p>
          <a:p>
            <a:pPr marL="457200" lvl="1" indent="0">
              <a:buNone/>
            </a:pPr>
            <a:r>
              <a:rPr lang="es-ES" sz="4400" dirty="0" smtClean="0">
                <a:hlinkClick r:id="rId2"/>
              </a:rPr>
              <a:t>Home </a:t>
            </a:r>
            <a:r>
              <a:rPr lang="es-ES" sz="4400" dirty="0">
                <a:hlinkClick r:id="rId2"/>
              </a:rPr>
              <a:t>- absvetpro.simplesite.com</a:t>
            </a:r>
            <a:endParaRPr lang="es-ES" sz="4400" dirty="0"/>
          </a:p>
          <a:p>
            <a:pPr marL="457200" lvl="1" indent="0">
              <a:buNone/>
            </a:pPr>
            <a:endParaRPr lang="es-ES" sz="4200" b="1" dirty="0"/>
          </a:p>
        </p:txBody>
      </p:sp>
      <p:pic>
        <p:nvPicPr>
          <p:cNvPr id="5" name="Imagen 4">
            <a:extLst>
              <a:ext uri="{FF2B5EF4-FFF2-40B4-BE49-F238E27FC236}">
                <a16:creationId xmlns:a16="http://schemas.microsoft.com/office/drawing/2014/main" id="{EC1D0B29-23C1-4C11-8BD6-A31B463D9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2937"/>
            <a:ext cx="5555226" cy="1801757"/>
          </a:xfrm>
          <a:prstGeom prst="rect">
            <a:avLst/>
          </a:prstGeom>
        </p:spPr>
      </p:pic>
      <p:pic>
        <p:nvPicPr>
          <p:cNvPr id="6" name="Imagen 5">
            <a:extLst>
              <a:ext uri="{FF2B5EF4-FFF2-40B4-BE49-F238E27FC236}">
                <a16:creationId xmlns:a16="http://schemas.microsoft.com/office/drawing/2014/main" id="{041276AC-4B63-49B8-B2E0-607636918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547632"/>
            <a:ext cx="8331846" cy="1096736"/>
          </a:xfrm>
          <a:prstGeom prst="rect">
            <a:avLst/>
          </a:prstGeom>
        </p:spPr>
      </p:pic>
      <p:pic>
        <p:nvPicPr>
          <p:cNvPr id="7" name="Imagen 6">
            <a:extLst>
              <a:ext uri="{FF2B5EF4-FFF2-40B4-BE49-F238E27FC236}">
                <a16:creationId xmlns:a16="http://schemas.microsoft.com/office/drawing/2014/main" id="{769DBAEC-F06B-4A02-93D3-7BD42A69B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451" y="379274"/>
            <a:ext cx="1824928" cy="1096736"/>
          </a:xfrm>
          <a:prstGeom prst="rect">
            <a:avLst/>
          </a:prstGeom>
        </p:spPr>
      </p:pic>
    </p:spTree>
    <p:extLst>
      <p:ext uri="{BB962C8B-B14F-4D97-AF65-F5344CB8AC3E}">
        <p14:creationId xmlns:p14="http://schemas.microsoft.com/office/powerpoint/2010/main" val="23097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94D6C-9763-4F0B-A573-944962F95ACF}"/>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F2E00E29-AE7A-41CD-B0F5-B365D0132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871" y="618517"/>
            <a:ext cx="10213355" cy="6002202"/>
          </a:xfrm>
        </p:spPr>
      </p:pic>
    </p:spTree>
    <p:extLst>
      <p:ext uri="{BB962C8B-B14F-4D97-AF65-F5344CB8AC3E}">
        <p14:creationId xmlns:p14="http://schemas.microsoft.com/office/powerpoint/2010/main" val="384129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9AC89-C329-4F45-87B4-73BA93F83598}"/>
              </a:ext>
            </a:extLst>
          </p:cNvPr>
          <p:cNvSpPr>
            <a:spLocks noGrp="1"/>
          </p:cNvSpPr>
          <p:nvPr>
            <p:ph type="title"/>
          </p:nvPr>
        </p:nvSpPr>
        <p:spPr/>
        <p:txBody>
          <a:bodyPr>
            <a:normAutofit/>
          </a:bodyPr>
          <a:lstStyle/>
          <a:p>
            <a:pPr algn="ctr"/>
            <a:r>
              <a:rPr lang="es-ES" b="1" dirty="0"/>
              <a:t>TURKEY
</a:t>
            </a:r>
          </a:p>
        </p:txBody>
      </p:sp>
      <p:sp>
        <p:nvSpPr>
          <p:cNvPr id="3" name="Marcador de contenido 2">
            <a:extLst>
              <a:ext uri="{FF2B5EF4-FFF2-40B4-BE49-F238E27FC236}">
                <a16:creationId xmlns:a16="http://schemas.microsoft.com/office/drawing/2014/main" id="{71C0CECD-2BBB-40F2-B1BD-F5A407DAE745}"/>
              </a:ext>
            </a:extLst>
          </p:cNvPr>
          <p:cNvSpPr>
            <a:spLocks noGrp="1"/>
          </p:cNvSpPr>
          <p:nvPr>
            <p:ph idx="1"/>
          </p:nvPr>
        </p:nvSpPr>
        <p:spPr/>
        <p:txBody>
          <a:bodyPr>
            <a:normAutofit/>
          </a:bodyPr>
          <a:lstStyle/>
          <a:p>
            <a:r>
              <a:rPr lang="en-US" sz="2400" cap="none" dirty="0" smtClean="0"/>
              <a:t>we have the executable program is fine. </a:t>
            </a:r>
            <a:r>
              <a:rPr lang="en-US" sz="2400" cap="none" dirty="0"/>
              <a:t>I</a:t>
            </a:r>
            <a:r>
              <a:rPr lang="en-US" sz="2400" cap="none" dirty="0" smtClean="0"/>
              <a:t> </a:t>
            </a:r>
            <a:r>
              <a:rPr lang="en-US" sz="2400" cap="none" dirty="0" smtClean="0"/>
              <a:t>have uploaded the video to the web because the program cannot upload it. in the program </a:t>
            </a:r>
            <a:r>
              <a:rPr lang="en-US" sz="2400" cap="none" dirty="0" err="1" smtClean="0"/>
              <a:t>i</a:t>
            </a:r>
            <a:r>
              <a:rPr lang="en-US" sz="2400" cap="none" dirty="0" smtClean="0"/>
              <a:t> don’t see in the program the </a:t>
            </a:r>
            <a:r>
              <a:rPr lang="en-US" sz="2400" cap="none" dirty="0" smtClean="0"/>
              <a:t>ABC </a:t>
            </a:r>
            <a:r>
              <a:rPr lang="en-US" sz="2400" cap="none" dirty="0" smtClean="0"/>
              <a:t>analysis, the safety stocks of each product and finally, the optimal order batch, to minimize the costs, when the orders are placed</a:t>
            </a:r>
            <a:r>
              <a:rPr lang="en-US" sz="2400" dirty="0" smtClean="0"/>
              <a:t>…</a:t>
            </a:r>
            <a:endParaRPr lang="es-ES" sz="2400" dirty="0"/>
          </a:p>
        </p:txBody>
      </p:sp>
      <p:pic>
        <p:nvPicPr>
          <p:cNvPr id="4" name="Imagen 3">
            <a:extLst>
              <a:ext uri="{FF2B5EF4-FFF2-40B4-BE49-F238E27FC236}">
                <a16:creationId xmlns:a16="http://schemas.microsoft.com/office/drawing/2014/main" id="{67CA0EBE-D227-45BC-859D-297C6F84D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226" y="5691115"/>
            <a:ext cx="8331846" cy="1096736"/>
          </a:xfrm>
          <a:prstGeom prst="rect">
            <a:avLst/>
          </a:prstGeom>
        </p:spPr>
      </p:pic>
      <p:pic>
        <p:nvPicPr>
          <p:cNvPr id="5" name="Imagen 4">
            <a:extLst>
              <a:ext uri="{FF2B5EF4-FFF2-40B4-BE49-F238E27FC236}">
                <a16:creationId xmlns:a16="http://schemas.microsoft.com/office/drawing/2014/main" id="{D9F82792-A88F-4868-8274-2C9B4B794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575104"/>
            <a:ext cx="4124325" cy="1590675"/>
          </a:xfrm>
          <a:prstGeom prst="rect">
            <a:avLst/>
          </a:prstGeom>
        </p:spPr>
      </p:pic>
      <p:pic>
        <p:nvPicPr>
          <p:cNvPr id="6" name="Imagen 5">
            <a:extLst>
              <a:ext uri="{FF2B5EF4-FFF2-40B4-BE49-F238E27FC236}">
                <a16:creationId xmlns:a16="http://schemas.microsoft.com/office/drawing/2014/main" id="{C5BED1C3-14A2-4366-8CE4-A982BC03A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667" y="575104"/>
            <a:ext cx="1676405" cy="1096736"/>
          </a:xfrm>
          <a:prstGeom prst="rect">
            <a:avLst/>
          </a:prstGeom>
        </p:spPr>
      </p:pic>
    </p:spTree>
    <p:extLst>
      <p:ext uri="{BB962C8B-B14F-4D97-AF65-F5344CB8AC3E}">
        <p14:creationId xmlns:p14="http://schemas.microsoft.com/office/powerpoint/2010/main" val="317758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08AF9-AF2F-4443-9770-BD6367E1A8AB}"/>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91884ECF-1B05-457E-93AB-7CACEF84BA3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7078" y="618517"/>
            <a:ext cx="10602411" cy="5172683"/>
          </a:xfrm>
        </p:spPr>
      </p:pic>
    </p:spTree>
    <p:extLst>
      <p:ext uri="{BB962C8B-B14F-4D97-AF65-F5344CB8AC3E}">
        <p14:creationId xmlns:p14="http://schemas.microsoft.com/office/powerpoint/2010/main" val="238028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F8A27A7C-E307-4BA4-B033-9EAC77D5C9B0}"/>
              </a:ext>
            </a:extLst>
          </p:cNvPr>
          <p:cNvSpPr>
            <a:spLocks noGrp="1"/>
          </p:cNvSpPr>
          <p:nvPr>
            <p:ph type="title"/>
          </p:nvPr>
        </p:nvSpPr>
        <p:spPr/>
        <p:txBody>
          <a:bodyPr/>
          <a:lstStyle/>
          <a:p>
            <a:endParaRPr lang="es-ES"/>
          </a:p>
        </p:txBody>
      </p:sp>
      <p:pic>
        <p:nvPicPr>
          <p:cNvPr id="16" name="Marcador de contenido 15">
            <a:extLst>
              <a:ext uri="{FF2B5EF4-FFF2-40B4-BE49-F238E27FC236}">
                <a16:creationId xmlns:a16="http://schemas.microsoft.com/office/drawing/2014/main" id="{BE6F7159-8D7A-491F-AA71-9FEF9BE500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3774" y="618518"/>
            <a:ext cx="10364451" cy="5184258"/>
          </a:xfrm>
        </p:spPr>
      </p:pic>
    </p:spTree>
    <p:extLst>
      <p:ext uri="{BB962C8B-B14F-4D97-AF65-F5344CB8AC3E}">
        <p14:creationId xmlns:p14="http://schemas.microsoft.com/office/powerpoint/2010/main" val="199618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E2DA9-3EAA-474A-A11C-D174D351E519}"/>
              </a:ext>
            </a:extLst>
          </p:cNvPr>
          <p:cNvSpPr>
            <a:spLocks noGrp="1"/>
          </p:cNvSpPr>
          <p:nvPr>
            <p:ph type="title"/>
          </p:nvPr>
        </p:nvSpPr>
        <p:spPr/>
        <p:txBody>
          <a:bodyPr>
            <a:normAutofit/>
          </a:bodyPr>
          <a:lstStyle/>
          <a:p>
            <a:pPr algn="ctr"/>
            <a:r>
              <a:rPr lang="es-ES" b="1" dirty="0"/>
              <a:t>         GREECE</a:t>
            </a:r>
            <a:r>
              <a:rPr lang="es-ES" dirty="0"/>
              <a:t>
</a:t>
            </a:r>
          </a:p>
        </p:txBody>
      </p:sp>
      <p:sp>
        <p:nvSpPr>
          <p:cNvPr id="3" name="Marcador de contenido 2">
            <a:extLst>
              <a:ext uri="{FF2B5EF4-FFF2-40B4-BE49-F238E27FC236}">
                <a16:creationId xmlns:a16="http://schemas.microsoft.com/office/drawing/2014/main" id="{33E9BCFC-0A6C-4264-9D3E-8066FE819F13}"/>
              </a:ext>
            </a:extLst>
          </p:cNvPr>
          <p:cNvSpPr>
            <a:spLocks noGrp="1"/>
          </p:cNvSpPr>
          <p:nvPr>
            <p:ph idx="1"/>
          </p:nvPr>
        </p:nvSpPr>
        <p:spPr>
          <a:xfrm>
            <a:off x="838200" y="2057400"/>
            <a:ext cx="10515600" cy="4314825"/>
          </a:xfrm>
        </p:spPr>
        <p:txBody>
          <a:bodyPr>
            <a:noAutofit/>
          </a:bodyPr>
          <a:lstStyle/>
          <a:p>
            <a:r>
              <a:rPr lang="en-US" sz="4000" dirty="0"/>
              <a:t>You have SENT ORDERS,  </a:t>
            </a:r>
            <a:r>
              <a:rPr lang="en-US" sz="4000" dirty="0" err="1"/>
              <a:t>invoiceS</a:t>
            </a:r>
            <a:r>
              <a:rPr lang="en-US" sz="4000" dirty="0"/>
              <a:t>, AND DELIVERY NOTES.</a:t>
            </a:r>
          </a:p>
          <a:p>
            <a:pPr marL="0" indent="0">
              <a:buNone/>
            </a:pPr>
            <a:r>
              <a:rPr lang="en-US" sz="4000" dirty="0"/>
              <a:t>. WE BELIEVE THAT WE COULD CONTINUE TO BUY AND SELL…</a:t>
            </a:r>
          </a:p>
          <a:p>
            <a:pPr marL="0" indent="0">
              <a:buNone/>
            </a:pPr>
            <a:r>
              <a:rPr lang="en-US" sz="4000" dirty="0">
                <a:solidFill>
                  <a:srgbClr val="FF0000"/>
                </a:solidFill>
              </a:rPr>
              <a:t>MISSING 3 INVOICES AND 3 DELIVERY NOTES</a:t>
            </a:r>
            <a:r>
              <a:rPr lang="en-US" sz="4000" dirty="0"/>
              <a:t>
</a:t>
            </a:r>
            <a:endParaRPr lang="es-ES" sz="4000" dirty="0"/>
          </a:p>
        </p:txBody>
      </p:sp>
      <p:pic>
        <p:nvPicPr>
          <p:cNvPr id="4" name="Imagen 3">
            <a:extLst>
              <a:ext uri="{FF2B5EF4-FFF2-40B4-BE49-F238E27FC236}">
                <a16:creationId xmlns:a16="http://schemas.microsoft.com/office/drawing/2014/main" id="{78C09EA3-BD56-425E-9BF2-7CF88133C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
            <a:ext cx="4676776" cy="1343025"/>
          </a:xfrm>
          <a:prstGeom prst="rect">
            <a:avLst/>
          </a:prstGeom>
        </p:spPr>
      </p:pic>
      <p:pic>
        <p:nvPicPr>
          <p:cNvPr id="5" name="Imagen 4">
            <a:extLst>
              <a:ext uri="{FF2B5EF4-FFF2-40B4-BE49-F238E27FC236}">
                <a16:creationId xmlns:a16="http://schemas.microsoft.com/office/drawing/2014/main" id="{F59791BB-5F85-4315-9616-8ADFD1879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802" y="351645"/>
            <a:ext cx="2284469" cy="1372909"/>
          </a:xfrm>
          <a:prstGeom prst="rect">
            <a:avLst/>
          </a:prstGeom>
        </p:spPr>
      </p:pic>
      <p:pic>
        <p:nvPicPr>
          <p:cNvPr id="6" name="Imagen 5">
            <a:extLst>
              <a:ext uri="{FF2B5EF4-FFF2-40B4-BE49-F238E27FC236}">
                <a16:creationId xmlns:a16="http://schemas.microsoft.com/office/drawing/2014/main" id="{DD360048-589D-4A7C-B81B-F568625B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226" y="6629400"/>
            <a:ext cx="8331846" cy="1096736"/>
          </a:xfrm>
          <a:prstGeom prst="rect">
            <a:avLst/>
          </a:prstGeom>
        </p:spPr>
      </p:pic>
    </p:spTree>
    <p:extLst>
      <p:ext uri="{BB962C8B-B14F-4D97-AF65-F5344CB8AC3E}">
        <p14:creationId xmlns:p14="http://schemas.microsoft.com/office/powerpoint/2010/main" val="154662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A9A9C-5191-4A65-828B-CE0A82AD132D}"/>
              </a:ext>
            </a:extLst>
          </p:cNvPr>
          <p:cNvSpPr>
            <a:spLocks noGrp="1"/>
          </p:cNvSpPr>
          <p:nvPr>
            <p:ph type="title"/>
          </p:nvPr>
        </p:nvSpPr>
        <p:spPr/>
        <p:txBody>
          <a:bodyPr/>
          <a:lstStyle/>
          <a:p>
            <a:endParaRPr lang="es-ES"/>
          </a:p>
        </p:txBody>
      </p:sp>
      <p:pic>
        <p:nvPicPr>
          <p:cNvPr id="11" name="Marcador de contenido 10">
            <a:extLst>
              <a:ext uri="{FF2B5EF4-FFF2-40B4-BE49-F238E27FC236}">
                <a16:creationId xmlns:a16="http://schemas.microsoft.com/office/drawing/2014/main" id="{80D60F57-A1CF-4279-B61D-AD1F5A8D97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75" y="497711"/>
            <a:ext cx="10364451" cy="5879940"/>
          </a:xfrm>
        </p:spPr>
      </p:pic>
    </p:spTree>
    <p:extLst>
      <p:ext uri="{BB962C8B-B14F-4D97-AF65-F5344CB8AC3E}">
        <p14:creationId xmlns:p14="http://schemas.microsoft.com/office/powerpoint/2010/main" val="357857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C4345-3A0B-4422-AA9B-45A2DDE952AF}"/>
              </a:ext>
            </a:extLst>
          </p:cNvPr>
          <p:cNvSpPr>
            <a:spLocks noGrp="1"/>
          </p:cNvSpPr>
          <p:nvPr>
            <p:ph type="title"/>
          </p:nvPr>
        </p:nvSpPr>
        <p:spPr>
          <a:xfrm>
            <a:off x="6182757" y="513626"/>
            <a:ext cx="3953501" cy="717250"/>
          </a:xfrm>
        </p:spPr>
        <p:txBody>
          <a:bodyPr/>
          <a:lstStyle/>
          <a:p>
            <a:pPr algn="ctr"/>
            <a:r>
              <a:rPr lang="es-ES" b="1" dirty="0"/>
              <a:t>SPAIN</a:t>
            </a:r>
          </a:p>
        </p:txBody>
      </p:sp>
      <p:sp>
        <p:nvSpPr>
          <p:cNvPr id="3" name="Marcador de contenido 2">
            <a:extLst>
              <a:ext uri="{FF2B5EF4-FFF2-40B4-BE49-F238E27FC236}">
                <a16:creationId xmlns:a16="http://schemas.microsoft.com/office/drawing/2014/main" id="{4A40FDEB-225C-4248-A4DD-D8C5FDB1859F}"/>
              </a:ext>
            </a:extLst>
          </p:cNvPr>
          <p:cNvSpPr>
            <a:spLocks noGrp="1"/>
          </p:cNvSpPr>
          <p:nvPr>
            <p:ph idx="1"/>
          </p:nvPr>
        </p:nvSpPr>
        <p:spPr>
          <a:xfrm>
            <a:off x="1114426" y="1515867"/>
            <a:ext cx="10515600" cy="5191415"/>
          </a:xfrm>
        </p:spPr>
        <p:txBody>
          <a:bodyPr>
            <a:noAutofit/>
          </a:bodyPr>
          <a:lstStyle/>
          <a:p>
            <a:r>
              <a:rPr lang="en-US" sz="2800" dirty="0"/>
              <a:t>We have made all the company's discharge documents, always with Spanish documents. Every country will have its own..
</a:t>
            </a:r>
            <a:r>
              <a:rPr lang="en-US" sz="2800" dirty="0">
                <a:solidFill>
                  <a:srgbClr val="FF0000"/>
                </a:solidFill>
              </a:rPr>
              <a:t>We cannot pay or post as long as purchase and sales invoices BECAUSE THEY HAVE BEEN UPLOADED RECENTLY AND WE DID NOT REALIZE. WE ALSO HAVE TO MAKE THE COLLECTIONS AND PAYMENTS TO HAVE FUNDS</a:t>
            </a:r>
          </a:p>
          <a:p>
            <a:r>
              <a:rPr lang="en-US" sz="2800" dirty="0"/>
              <a:t>We have also prepared budgets for office supplies and computer equipment BUT They HAVE NOT YET BEEN uploaded to the web OR TO THE Drive.</a:t>
            </a:r>
            <a:endParaRPr lang="es-ES" sz="2800" dirty="0"/>
          </a:p>
        </p:txBody>
      </p:sp>
      <p:pic>
        <p:nvPicPr>
          <p:cNvPr id="4" name="Imagen 3">
            <a:extLst>
              <a:ext uri="{FF2B5EF4-FFF2-40B4-BE49-F238E27FC236}">
                <a16:creationId xmlns:a16="http://schemas.microsoft.com/office/drawing/2014/main" id="{174DE0BC-CDB6-4366-8E78-17C538315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6" y="83684"/>
            <a:ext cx="5553074" cy="1400175"/>
          </a:xfrm>
          <a:prstGeom prst="rect">
            <a:avLst/>
          </a:prstGeom>
        </p:spPr>
      </p:pic>
      <p:pic>
        <p:nvPicPr>
          <p:cNvPr id="5" name="Imagen 4">
            <a:extLst>
              <a:ext uri="{FF2B5EF4-FFF2-40B4-BE49-F238E27FC236}">
                <a16:creationId xmlns:a16="http://schemas.microsoft.com/office/drawing/2014/main" id="{7FECA366-4415-4D00-80B5-AD42BEA35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414" y="182726"/>
            <a:ext cx="2191325" cy="1316931"/>
          </a:xfrm>
          <a:prstGeom prst="rect">
            <a:avLst/>
          </a:prstGeom>
        </p:spPr>
      </p:pic>
      <p:pic>
        <p:nvPicPr>
          <p:cNvPr id="6" name="Imagen 5">
            <a:extLst>
              <a:ext uri="{FF2B5EF4-FFF2-40B4-BE49-F238E27FC236}">
                <a16:creationId xmlns:a16="http://schemas.microsoft.com/office/drawing/2014/main" id="{1F2F392D-85B9-4D57-9E09-AD3C36646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30530" y="3754764"/>
            <a:ext cx="5223836" cy="713623"/>
          </a:xfrm>
          <a:prstGeom prst="rect">
            <a:avLst/>
          </a:prstGeom>
        </p:spPr>
      </p:pic>
    </p:spTree>
    <p:extLst>
      <p:ext uri="{BB962C8B-B14F-4D97-AF65-F5344CB8AC3E}">
        <p14:creationId xmlns:p14="http://schemas.microsoft.com/office/powerpoint/2010/main" val="1968844566"/>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TM04033925[[fn=Gota]]</Template>
  <TotalTime>388</TotalTime>
  <Words>225</Words>
  <Application>Microsoft Office PowerPoint</Application>
  <PresentationFormat>Panorámica</PresentationFormat>
  <Paragraphs>23</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Tw Cen MT</vt:lpstr>
      <vt:lpstr>Gota</vt:lpstr>
      <vt:lpstr>iv INTERNATIONAL MEETING FROM romania absvetpro</vt:lpstr>
      <vt:lpstr>                                                                           ROMANIA</vt:lpstr>
      <vt:lpstr>Presentación de PowerPoint</vt:lpstr>
      <vt:lpstr>TURKEY
</vt:lpstr>
      <vt:lpstr>Presentación de PowerPoint</vt:lpstr>
      <vt:lpstr>Presentación de PowerPoint</vt:lpstr>
      <vt:lpstr>         GREECE
</vt:lpstr>
      <vt:lpstr>Presentación de PowerPoint</vt:lpstr>
      <vt:lpstr>SPAIN</vt:lpstr>
      <vt:lpstr>Slovakia
</vt:lpstr>
      <vt:lpstr>Slovakia</vt:lpstr>
      <vt:lpstr>                                      VALUE ADDED TAX
</vt:lpstr>
      <vt:lpstr>LAST TASK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ABSVETPRO</dc:title>
  <dc:creator>carmen manrique</dc:creator>
  <cp:lastModifiedBy>CARMEN</cp:lastModifiedBy>
  <cp:revision>30</cp:revision>
  <dcterms:created xsi:type="dcterms:W3CDTF">2021-04-06T06:39:20Z</dcterms:created>
  <dcterms:modified xsi:type="dcterms:W3CDTF">2021-06-18T08:05:31Z</dcterms:modified>
</cp:coreProperties>
</file>